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5"/>
  </p:notesMasterIdLst>
  <p:sldIdLst>
    <p:sldId id="4068" r:id="rId3"/>
    <p:sldId id="2076137972" r:id="rId4"/>
    <p:sldId id="2076137924" r:id="rId5"/>
    <p:sldId id="8936" r:id="rId6"/>
    <p:sldId id="4153" r:id="rId7"/>
    <p:sldId id="2076137984" r:id="rId8"/>
    <p:sldId id="2076137985" r:id="rId9"/>
    <p:sldId id="2076137962" r:id="rId10"/>
    <p:sldId id="2076137969" r:id="rId11"/>
    <p:sldId id="2076137994" r:id="rId12"/>
    <p:sldId id="2076137981" r:id="rId13"/>
    <p:sldId id="2076137977" r:id="rId14"/>
    <p:sldId id="2076137987" r:id="rId15"/>
    <p:sldId id="2076137980" r:id="rId16"/>
    <p:sldId id="2076137991" r:id="rId17"/>
    <p:sldId id="2076137986" r:id="rId18"/>
    <p:sldId id="2076137971" r:id="rId19"/>
    <p:sldId id="2076137936" r:id="rId20"/>
    <p:sldId id="2076137967" r:id="rId21"/>
    <p:sldId id="2076137982" r:id="rId22"/>
    <p:sldId id="2076137950" r:id="rId23"/>
    <p:sldId id="2076137989" r:id="rId24"/>
    <p:sldId id="2076137945" r:id="rId25"/>
    <p:sldId id="2076137974" r:id="rId26"/>
    <p:sldId id="2076137926" r:id="rId27"/>
    <p:sldId id="2076137955" r:id="rId28"/>
    <p:sldId id="2076137954" r:id="rId29"/>
    <p:sldId id="2076137975" r:id="rId30"/>
    <p:sldId id="2076137992" r:id="rId31"/>
    <p:sldId id="2076137993" r:id="rId32"/>
    <p:sldId id="4498" r:id="rId33"/>
    <p:sldId id="2076137196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FF0066"/>
    <a:srgbClr val="609B4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7" autoAdjust="0"/>
    <p:restoredTop sz="86385" autoAdjust="0"/>
  </p:normalViewPr>
  <p:slideViewPr>
    <p:cSldViewPr snapToGrid="0">
      <p:cViewPr varScale="1">
        <p:scale>
          <a:sx n="70" d="100"/>
          <a:sy n="70" d="100"/>
        </p:scale>
        <p:origin x="778" y="58"/>
      </p:cViewPr>
      <p:guideLst/>
    </p:cSldViewPr>
  </p:slideViewPr>
  <p:outlineViewPr>
    <p:cViewPr>
      <p:scale>
        <a:sx n="50" d="100"/>
        <a:sy n="50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6B07A-C99F-41AE-8C06-45CD829123D2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A8114-A7D9-4479-BFC6-85B08A3C9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7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62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30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88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2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08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7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9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8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7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7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10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17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9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62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8114-A7D9-4479-BFC6-85B08A3C98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1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1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2.jpe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3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4.jpe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7.jpe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9.jpe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jpe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1.jpe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2.jpe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3.jpe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4.jpe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6.jpe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7.jpe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8.jpe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9.jpe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0.jpe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4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2.tiff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iff"/><Relationship Id="rId2" Type="http://schemas.openxmlformats.org/officeDocument/2006/relationships/image" Target="../media/image9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iff"/><Relationship Id="rId2" Type="http://schemas.openxmlformats.org/officeDocument/2006/relationships/image" Target="../media/image17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4C582-6A8B-4843-A903-817B775A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7312FE-4E91-4B81-8D56-93F361ED6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E2BCEF-2305-4D2C-82B1-D40690DDE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CE311A-3285-4322-803E-998951454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FA4893-4105-4917-ACEC-E29052C0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29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7F056-BBC0-4326-B46B-020EDE4C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BCFB5A4-899D-4278-AB46-DEBD38B87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3E48CA-9896-4B24-81D3-FBA294D0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4E6C5E-9D65-4F57-B186-F5741767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7EEFCF-9D14-49D5-B860-1D251126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15361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417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16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85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46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219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29263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07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29263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88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6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9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00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7901E6-426C-4309-9F8E-D984A0648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F26630-FA89-4EA1-9534-50416CBAA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4310AB-E0FA-4612-A614-5E89FBD7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AACE51-61EC-44C7-9B7F-91373041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406180-FB66-4CDE-B2A8-017E05CD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18557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535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962" y="0"/>
            <a:ext cx="10286038" cy="6858000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28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20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021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97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00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540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6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155691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8834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173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80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578680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194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319482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25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06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9A4BF-50F1-FC4F-A532-45A08940C4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82000"/>
                </a:schemeClr>
              </a:gs>
              <a:gs pos="20000">
                <a:schemeClr val="bg2">
                  <a:alpha val="0"/>
                  <a:lumMod val="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50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399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51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351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5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84E541-2E2D-D342-A764-31AC12B3F0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4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06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13739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46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AB340-977A-D649-B71C-ABA5AD0D7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49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673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AB340-977A-D649-B71C-ABA5AD0D7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49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734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4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988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42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21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35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80000"/>
                </a:schemeClr>
              </a:gs>
              <a:gs pos="2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49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A5B524-01FE-9944-B27E-FB47D31BF0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4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45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73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low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050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596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41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852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60000">
                <a:schemeClr val="bg2">
                  <a:lumMod val="1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30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68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139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327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sol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10CDE7-A6C7-A34D-874A-DCAE90E7A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415"/>
          <a:stretch/>
        </p:blipFill>
        <p:spPr>
          <a:xfrm>
            <a:off x="0" y="5077097"/>
            <a:ext cx="12192000" cy="178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96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sol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0CDE7-A6C7-A34D-874A-DCAE90E7A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415"/>
          <a:stretch/>
        </p:blipFill>
        <p:spPr>
          <a:xfrm>
            <a:off x="0" y="5077097"/>
            <a:ext cx="12192000" cy="178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400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therm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8FFDDC-E58A-404B-885E-6E757BCEEEAB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</a:schemeClr>
              </a:gs>
              <a:gs pos="24000">
                <a:schemeClr val="bg2">
                  <a:lumMod val="1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Segoe UI"/>
              </a:rPr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91280A-EFA8-9B4E-A5F8-6D3458370A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84"/>
          <a:stretch/>
        </p:blipFill>
        <p:spPr>
          <a:xfrm>
            <a:off x="0" y="5068957"/>
            <a:ext cx="12192000" cy="17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8429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therm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8509D9-E6F9-6247-B398-975A6360A0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91280A-EFA8-9B4E-A5F8-6D3458370A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84"/>
          <a:stretch/>
        </p:blipFill>
        <p:spPr>
          <a:xfrm>
            <a:off x="0" y="5068957"/>
            <a:ext cx="12192000" cy="17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21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0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glo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DFEF6-C017-524D-8252-8B44D3302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75"/>
          <a:stretch/>
        </p:blipFill>
        <p:spPr>
          <a:xfrm>
            <a:off x="0" y="5068389"/>
            <a:ext cx="12192000" cy="1789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90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glo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9564A6-8755-4345-86C5-1E41747DF1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</a:schemeClr>
              </a:gs>
              <a:gs pos="24000">
                <a:schemeClr val="bg2">
                  <a:lumMod val="1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FDFEF6-C017-524D-8252-8B44D3302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75"/>
          <a:stretch/>
        </p:blipFill>
        <p:spPr>
          <a:xfrm>
            <a:off x="0" y="5068389"/>
            <a:ext cx="12192000" cy="1789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698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luminou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76"/>
          <a:stretch/>
        </p:blipFill>
        <p:spPr>
          <a:xfrm>
            <a:off x="0" y="5153316"/>
            <a:ext cx="12191999" cy="170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86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lumino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76"/>
          <a:stretch/>
        </p:blipFill>
        <p:spPr>
          <a:xfrm>
            <a:off x="0" y="5153316"/>
            <a:ext cx="12191999" cy="170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774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flam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391"/>
          <a:stretch/>
        </p:blipFill>
        <p:spPr>
          <a:xfrm>
            <a:off x="0" y="5153890"/>
            <a:ext cx="12191998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32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flam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391"/>
          <a:stretch/>
        </p:blipFill>
        <p:spPr>
          <a:xfrm>
            <a:off x="0" y="5153890"/>
            <a:ext cx="12191998" cy="1704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160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auror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24"/>
          <a:stretch/>
        </p:blipFill>
        <p:spPr>
          <a:xfrm>
            <a:off x="0" y="5059017"/>
            <a:ext cx="12192000" cy="1798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997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auror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24"/>
          <a:stretch/>
        </p:blipFill>
        <p:spPr>
          <a:xfrm>
            <a:off x="0" y="5059017"/>
            <a:ext cx="12192000" cy="1798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963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1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6A2ACD4-9E20-5342-85B8-F2F8393B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" r="1"/>
          <a:stretch/>
        </p:blipFill>
        <p:spPr>
          <a:xfrm>
            <a:off x="0" y="5153890"/>
            <a:ext cx="12194225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6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6A2ACD4-9E20-5342-85B8-F2F8393B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" r="1"/>
          <a:stretch/>
        </p:blipFill>
        <p:spPr>
          <a:xfrm>
            <a:off x="0" y="5153890"/>
            <a:ext cx="12194225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60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38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347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3534767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2409825"/>
            <a:ext cx="12192000" cy="1124943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3F2A57-8773-C44A-B7CC-E492C41AE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1999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46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245" cy="36603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B211F5-B7BA-1448-BA56-885602426A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424"/>
          <a:stretch/>
        </p:blipFill>
        <p:spPr>
          <a:xfrm>
            <a:off x="0" y="2021438"/>
            <a:ext cx="12200897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92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w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435"/>
          <a:stretch/>
        </p:blipFill>
        <p:spPr>
          <a:xfrm>
            <a:off x="0" y="0"/>
            <a:ext cx="12192000" cy="6228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4FF5C-015B-B141-89E2-25C3218DC5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2000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20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minous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7989" cy="32725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09503"/>
            <a:ext cx="12192000" cy="484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0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ame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239"/>
          <a:stretch/>
        </p:blipFill>
        <p:spPr>
          <a:xfrm>
            <a:off x="0" y="1"/>
            <a:ext cx="12192000" cy="30384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3038474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665393"/>
            <a:ext cx="12192000" cy="37308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09503"/>
            <a:ext cx="12191998" cy="484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86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3980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C92341-4E4C-684D-9A0D-167374905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1999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1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6306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144D9-2528-4243-972E-A93A98068573}"/>
              </a:ext>
            </a:extLst>
          </p:cNvPr>
          <p:cNvSpPr/>
          <p:nvPr userDrawn="1"/>
        </p:nvSpPr>
        <p:spPr>
          <a:xfrm>
            <a:off x="0" y="0"/>
            <a:ext cx="12192000" cy="363063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257549"/>
            <a:ext cx="12192000" cy="37308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83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5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6854571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2D112-D900-9349-A474-93E5825E43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-1705"/>
          <a:stretch/>
        </p:blipFill>
        <p:spPr>
          <a:xfrm flipH="1">
            <a:off x="0" y="1038387"/>
            <a:ext cx="12192001" cy="581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79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7789906-1F7F-0E48-B39C-C04536CA1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"/>
          <a:stretch/>
        </p:blipFill>
        <p:spPr>
          <a:xfrm>
            <a:off x="-1" y="0"/>
            <a:ext cx="12200898" cy="26955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-1" y="0"/>
            <a:ext cx="12192000" cy="2695576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085975"/>
            <a:ext cx="12192000" cy="60960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B2FE5-FE9E-CA4C-9732-24ACAE910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8247"/>
          <a:stretch/>
        </p:blipFill>
        <p:spPr>
          <a:xfrm flipH="1">
            <a:off x="0" y="1137571"/>
            <a:ext cx="12200897" cy="5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69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w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2"/>
            <a:ext cx="12191496" cy="6857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682B58-29ED-7D41-949F-9BD630F5B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70"/>
            <a:ext cx="12192000" cy="57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0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178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31471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314718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2152651"/>
            <a:ext cx="12192000" cy="994540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7FA85-8A5A-514C-9513-4FE97F32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71"/>
            <a:ext cx="12191999" cy="5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31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7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144D9-2528-4243-972E-A93A98068573}"/>
              </a:ext>
            </a:extLst>
          </p:cNvPr>
          <p:cNvSpPr/>
          <p:nvPr userDrawn="1"/>
        </p:nvSpPr>
        <p:spPr>
          <a:xfrm>
            <a:off x="-2" y="0"/>
            <a:ext cx="12192000" cy="68579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40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912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rmal 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087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rmal 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97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rmal 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578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rmal 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97" cy="6858778"/>
          </a:xfrm>
          <a:prstGeom prst="rect">
            <a:avLst/>
          </a:prstGeom>
        </p:spPr>
      </p:pic>
      <p:pic>
        <p:nvPicPr>
          <p:cNvPr id="26" name="Gradient waves">
            <a:extLst>
              <a:ext uri="{FF2B5EF4-FFF2-40B4-BE49-F238E27FC236}">
                <a16:creationId xmlns:a16="http://schemas.microsoft.com/office/drawing/2014/main" id="{B2EC32F8-B34F-EC44-9310-4B87B1B167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799"/>
            <a:ext cx="12188997" cy="46812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07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22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low 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82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low 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67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508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low 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97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553A35B3-8A03-8F4A-B3F8-74396034ED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35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6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361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8133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97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541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lame 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251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lame 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98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lame 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57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lame 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079D8473-C59A-3643-94AC-C4A84B4FD5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11"/>
            <a:ext cx="12188967" cy="46811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996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urora 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03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42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urora 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78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urora 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60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urora 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3" name="Gradient waves">
            <a:extLst>
              <a:ext uri="{FF2B5EF4-FFF2-40B4-BE49-F238E27FC236}">
                <a16:creationId xmlns:a16="http://schemas.microsoft.com/office/drawing/2014/main" id="{512BD177-0E63-8F40-A772-5FDFD544BF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5647"/>
            <a:ext cx="12192000" cy="46823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945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rmal 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855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rmal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7D81B1-D4F1-824B-BC6D-B952BF6F6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2000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884168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40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54444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low 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82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low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B5C0E0-722C-954C-B340-A76764339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8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279010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lame 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8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EF2F1-5A47-4EC5-BDAA-A8643424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EB1F9-70FE-4FEE-B57F-9CCD4E011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089484-0164-42A4-99B4-2FF4E053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7A7C28-CDB1-44B2-B8DE-57E213D3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7E706B-7560-48EA-919B-D7964636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520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F5A89A40-A011-3D43-BACA-56B25C78F9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2513"/>
            <a:ext cx="12200158" cy="468548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065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lame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8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859864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urora 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8749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urora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36D82D-175C-4F42-8690-EFE7B757D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4178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white bg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30051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half photo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565925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half photo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55800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069496" y="4525516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977494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5069496" y="3058889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5069496" y="1592263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gray">
          <a:xfrm>
            <a:off x="696000" y="1592263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 dirty="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32 pixels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6000" y="2935243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Box 14"/>
          <p:cNvSpPr txBox="1">
            <a:spLocks noChangeArrowheads="1"/>
          </p:cNvSpPr>
          <p:nvPr userDrawn="1"/>
        </p:nvSpPr>
        <p:spPr bwMode="gray">
          <a:xfrm>
            <a:off x="696000" y="3058889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64 pixels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1824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96000" y="4401870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Box 14"/>
          <p:cNvSpPr txBox="1">
            <a:spLocks noChangeArrowheads="1"/>
          </p:cNvSpPr>
          <p:nvPr userDrawn="1"/>
        </p:nvSpPr>
        <p:spPr bwMode="gray">
          <a:xfrm>
            <a:off x="696000" y="4525516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96 pixels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71824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49600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866375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236748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607121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977494" y="4525518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347867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9600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9866375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8236748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6607121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47867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149600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71824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Box 14"/>
          <p:cNvSpPr txBox="1">
            <a:spLocks noChangeArrowheads="1"/>
          </p:cNvSpPr>
          <p:nvPr userDrawn="1"/>
        </p:nvSpPr>
        <p:spPr bwMode="gray">
          <a:xfrm>
            <a:off x="1902408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Grey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3347867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Box 14"/>
          <p:cNvSpPr txBox="1">
            <a:spLocks noChangeArrowheads="1"/>
          </p:cNvSpPr>
          <p:nvPr userDrawn="1"/>
        </p:nvSpPr>
        <p:spPr bwMode="gray">
          <a:xfrm>
            <a:off x="3532035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Orange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4977494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Box 14"/>
          <p:cNvSpPr txBox="1">
            <a:spLocks noChangeArrowheads="1"/>
          </p:cNvSpPr>
          <p:nvPr userDrawn="1"/>
        </p:nvSpPr>
        <p:spPr bwMode="gray">
          <a:xfrm>
            <a:off x="5161662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White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6607121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 userDrawn="1"/>
        </p:nvSpPr>
        <p:spPr bwMode="gray">
          <a:xfrm>
            <a:off x="6791289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Grey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236748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 Box 14"/>
          <p:cNvSpPr txBox="1">
            <a:spLocks noChangeArrowheads="1"/>
          </p:cNvSpPr>
          <p:nvPr userDrawn="1"/>
        </p:nvSpPr>
        <p:spPr bwMode="gray">
          <a:xfrm>
            <a:off x="8420915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Grey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866375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Box 14"/>
          <p:cNvSpPr txBox="1">
            <a:spLocks noChangeArrowheads="1"/>
          </p:cNvSpPr>
          <p:nvPr userDrawn="1"/>
        </p:nvSpPr>
        <p:spPr bwMode="gray">
          <a:xfrm>
            <a:off x="10048428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Orange</a:t>
            </a:r>
          </a:p>
        </p:txBody>
      </p:sp>
      <p:sp>
        <p:nvSpPr>
          <p:cNvPr id="46" name="Title 612">
            <a:hlinkClick r:id="" action="ppaction://noaction"/>
            <a:extLst>
              <a:ext uri="{FF2B5EF4-FFF2-40B4-BE49-F238E27FC236}">
                <a16:creationId xmlns:a16="http://schemas.microsoft.com/office/drawing/2014/main" id="{789E836F-B916-1F45-9A76-6465ACA8FAC9}"/>
              </a:ext>
            </a:extLst>
          </p:cNvPr>
          <p:cNvSpPr txBox="1">
            <a:spLocks/>
          </p:cNvSpPr>
          <p:nvPr/>
        </p:nvSpPr>
        <p:spPr>
          <a:xfrm>
            <a:off x="10073390" y="524656"/>
            <a:ext cx="1157817" cy="36523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r"/>
            <a:r>
              <a:rPr lang="en-AU" sz="2000" dirty="0">
                <a:solidFill>
                  <a:schemeClr val="accent1"/>
                </a:solidFill>
              </a:rPr>
              <a:t>Icon Index</a:t>
            </a:r>
          </a:p>
        </p:txBody>
      </p:sp>
      <p:sp>
        <p:nvSpPr>
          <p:cNvPr id="47" name="Triangle 41">
            <a:hlinkClick r:id="" action="ppaction://noaction"/>
            <a:extLst>
              <a:ext uri="{FF2B5EF4-FFF2-40B4-BE49-F238E27FC236}">
                <a16:creationId xmlns:a16="http://schemas.microsoft.com/office/drawing/2014/main" id="{DDA9F444-51F8-B847-B680-69BDF0241FCB}"/>
              </a:ext>
            </a:extLst>
          </p:cNvPr>
          <p:cNvSpPr/>
          <p:nvPr/>
        </p:nvSpPr>
        <p:spPr>
          <a:xfrm rot="16200000">
            <a:off x="9825724" y="657443"/>
            <a:ext cx="187325" cy="161487"/>
          </a:xfrm>
          <a:prstGeom prst="triangle">
            <a:avLst/>
          </a:prstGeom>
          <a:noFill/>
          <a:ln w="1143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38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A066925-42AB-48B3-BA48-D5676B5D59CE}"/>
              </a:ext>
            </a:extLst>
          </p:cNvPr>
          <p:cNvSpPr txBox="1">
            <a:spLocks/>
          </p:cNvSpPr>
          <p:nvPr userDrawn="1"/>
        </p:nvSpPr>
        <p:spPr>
          <a:xfrm>
            <a:off x="11488784" y="6402453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03B90-C9CE-4144-815D-62F0363B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16407" y="6402453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z="700"/>
              <a:t>©2019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925585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Gray Pur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7BABC6-7E4D-0B41-B4AC-AFEE45410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5447501"/>
            <a:ext cx="12192000" cy="14104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DAB77-1FFC-6D41-BC44-EA5A3BB8F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E3DFC-0104-B24E-B00A-AD904A93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z="700"/>
              <a:t>©2019 Avanade Inc. All Rights Reserved. &lt;Confidential&gt;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D898A0F-7147-AF4E-BB31-ECA677A307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373" y="342344"/>
            <a:ext cx="5564188" cy="176126"/>
          </a:xfrm>
        </p:spPr>
        <p:txBody>
          <a:bodyPr/>
          <a:lstStyle>
            <a:lvl1pPr>
              <a:defRPr sz="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721F39-B267-614F-A349-B8F6A7F90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73" y="686419"/>
            <a:ext cx="3750710" cy="1455490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800" b="1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A919E-D297-4940-84DB-F35AAD1A3E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373" y="2456079"/>
            <a:ext cx="2918234" cy="3416576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rtl="0">
              <a:buNone/>
              <a:defRPr/>
            </a:lvl2pPr>
            <a:lvl3pPr marL="914400" indent="0" rtl="0">
              <a:buNone/>
              <a:defRPr/>
            </a:lvl3pPr>
            <a:lvl4pPr marL="1371600" indent="0" rtl="0">
              <a:buNone/>
              <a:defRPr/>
            </a:lvl4pPr>
            <a:lvl5pPr marL="1828800" indent="0" rtl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56293123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4815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FD63BF-675F-584D-9FB3-95853023B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402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389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37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870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392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3F2A57-8773-C44A-B7CC-E492C41AE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551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87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2A964-B333-4D3E-A912-B2313180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C1F57A-1B99-44A5-9917-B78126068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FC8667-188C-40E9-9E12-4E99F669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CED4A2-4198-4FDF-8732-97C5696A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07618B-160C-42BF-9D0A-E0E36B03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821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449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99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62548" y="0"/>
            <a:ext cx="4229452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44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62548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60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0931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7" y="0"/>
            <a:ext cx="12198097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750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ermal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3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9441" y="0"/>
            <a:ext cx="4212559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43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9441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533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729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37B39-2D60-4797-9D30-148A0931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4E0FB0-0C79-4024-A84C-5531E904B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F9358A-8F9B-4551-9901-0DC25F81C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B00959-E63A-4D7E-AF95-DC745F81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5081F1-B919-4856-8DA0-1AF6A1CA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3CDA6D-43DF-45B6-ABB9-F14ED3B2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84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587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low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889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674383" y="0"/>
            <a:ext cx="451761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154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674383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46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76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98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uminous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23" y="0"/>
            <a:ext cx="10361777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882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021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642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147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E7F07-2F87-41B3-85F7-4771AA2FB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D51BE2-8C71-4D3A-B8C2-5F55CC1F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6A1B60-ACF7-47D4-A535-52E343D81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0BCB228-2D17-4F3D-9450-713BFA330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1D0A8F-6BE5-4925-A979-7873CEE69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282E37-C03E-41A3-A144-04A84244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F9A0D2-F664-4327-8F6D-81DEE193F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D5BA61-8893-4F58-B6A8-87ABB90E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5505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061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lame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553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7056" y="0"/>
            <a:ext cx="421494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32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7056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574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270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078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urora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37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884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561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08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CC7AE-14B5-4461-AF4C-9BD259D7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247C91-01DD-40A3-899F-E5220430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4188BA-F20A-4242-A9EA-58ACD0029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8CE89A4-E1C0-4FFB-ABCA-70B34A4B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9120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82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39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8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39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75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606" y="0"/>
            <a:ext cx="670539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50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606" y="0"/>
            <a:ext cx="67053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641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>
            <a:off x="0" y="0"/>
            <a:ext cx="666205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62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>
            <a:off x="0" y="0"/>
            <a:ext cx="666205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0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 flipH="1" flipV="1">
            <a:off x="5529942" y="0"/>
            <a:ext cx="666205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54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 flipH="1" flipV="1">
            <a:off x="5529942" y="0"/>
            <a:ext cx="66620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09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050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198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38158DF-5F2F-43D2-A01A-AD5CD3C4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91B9F44-D5AB-4FA4-97E2-DD2FFD53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70C409-AFB7-4C93-910C-00CCB10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07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050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400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286973" y="0"/>
            <a:ext cx="690502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87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286973" y="0"/>
            <a:ext cx="69050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8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656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514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975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13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09" y="0"/>
            <a:ext cx="67056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213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6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37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400" y="0"/>
            <a:ext cx="670560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121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D8D8B-E37C-4D38-9D9B-36D5461E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EE050-66EF-476F-969D-2A2E9974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AAD06-4CE9-4DD2-8849-B99BB13DC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5488112-FECE-4D6C-A0D1-A09546C7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E26597-4FBF-4F6A-AA2A-28448B95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B213D4-7E7A-41B5-8204-02C823DA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61763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8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400" y="0"/>
            <a:ext cx="67056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139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159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941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992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203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452" y="0"/>
            <a:ext cx="995454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4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260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10161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149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10161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46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81839" y="0"/>
            <a:ext cx="8810161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517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A810D-95D2-453B-9D7C-FB8CC9C32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D819950-84D0-4665-8560-955B1C2ED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AB2820-57A2-4701-9DE5-EA00A4382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287A68-6432-4E0C-B4D3-173E52EB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535183-0301-4E29-915F-175C56C21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03FE20-ACDC-47AE-AB93-400E828F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8289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645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81839" y="0"/>
            <a:ext cx="881016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546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05861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381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05861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76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133386" y="0"/>
            <a:ext cx="905861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173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133386" y="0"/>
            <a:ext cx="905861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09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295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613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62412" y="0"/>
            <a:ext cx="882958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319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7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62412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85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667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32.xml"/><Relationship Id="rId21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57.xml"/><Relationship Id="rId63" Type="http://schemas.openxmlformats.org/officeDocument/2006/relationships/slideLayout" Target="../slideLayouts/slideLayout78.xml"/><Relationship Id="rId84" Type="http://schemas.openxmlformats.org/officeDocument/2006/relationships/slideLayout" Target="../slideLayouts/slideLayout99.xml"/><Relationship Id="rId138" Type="http://schemas.openxmlformats.org/officeDocument/2006/relationships/slideLayout" Target="../slideLayouts/slideLayout153.xml"/><Relationship Id="rId159" Type="http://schemas.openxmlformats.org/officeDocument/2006/relationships/slideLayout" Target="../slideLayouts/slideLayout174.xml"/><Relationship Id="rId170" Type="http://schemas.openxmlformats.org/officeDocument/2006/relationships/slideLayout" Target="../slideLayouts/slideLayout185.xml"/><Relationship Id="rId191" Type="http://schemas.openxmlformats.org/officeDocument/2006/relationships/slideLayout" Target="../slideLayouts/slideLayout206.xml"/><Relationship Id="rId107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68.xml"/><Relationship Id="rId74" Type="http://schemas.openxmlformats.org/officeDocument/2006/relationships/slideLayout" Target="../slideLayouts/slideLayout89.xml"/><Relationship Id="rId128" Type="http://schemas.openxmlformats.org/officeDocument/2006/relationships/slideLayout" Target="../slideLayouts/slideLayout143.xml"/><Relationship Id="rId149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20.xml"/><Relationship Id="rId95" Type="http://schemas.openxmlformats.org/officeDocument/2006/relationships/slideLayout" Target="../slideLayouts/slideLayout110.xml"/><Relationship Id="rId160" Type="http://schemas.openxmlformats.org/officeDocument/2006/relationships/slideLayout" Target="../slideLayouts/slideLayout175.xml"/><Relationship Id="rId181" Type="http://schemas.openxmlformats.org/officeDocument/2006/relationships/slideLayout" Target="../slideLayouts/slideLayout196.xml"/><Relationship Id="rId22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58.xml"/><Relationship Id="rId64" Type="http://schemas.openxmlformats.org/officeDocument/2006/relationships/slideLayout" Target="../slideLayouts/slideLayout79.xml"/><Relationship Id="rId118" Type="http://schemas.openxmlformats.org/officeDocument/2006/relationships/slideLayout" Target="../slideLayouts/slideLayout133.xml"/><Relationship Id="rId139" Type="http://schemas.openxmlformats.org/officeDocument/2006/relationships/slideLayout" Target="../slideLayouts/slideLayout154.xml"/><Relationship Id="rId85" Type="http://schemas.openxmlformats.org/officeDocument/2006/relationships/slideLayout" Target="../slideLayouts/slideLayout100.xml"/><Relationship Id="rId150" Type="http://schemas.openxmlformats.org/officeDocument/2006/relationships/slideLayout" Target="../slideLayouts/slideLayout165.xml"/><Relationship Id="rId171" Type="http://schemas.openxmlformats.org/officeDocument/2006/relationships/slideLayout" Target="../slideLayouts/slideLayout186.xml"/><Relationship Id="rId192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48.xml"/><Relationship Id="rId108" Type="http://schemas.openxmlformats.org/officeDocument/2006/relationships/slideLayout" Target="../slideLayouts/slideLayout123.xml"/><Relationship Id="rId129" Type="http://schemas.openxmlformats.org/officeDocument/2006/relationships/slideLayout" Target="../slideLayouts/slideLayout144.xml"/><Relationship Id="rId54" Type="http://schemas.openxmlformats.org/officeDocument/2006/relationships/slideLayout" Target="../slideLayouts/slideLayout69.xml"/><Relationship Id="rId75" Type="http://schemas.openxmlformats.org/officeDocument/2006/relationships/slideLayout" Target="../slideLayouts/slideLayout90.xml"/><Relationship Id="rId96" Type="http://schemas.openxmlformats.org/officeDocument/2006/relationships/slideLayout" Target="../slideLayouts/slideLayout111.xml"/><Relationship Id="rId140" Type="http://schemas.openxmlformats.org/officeDocument/2006/relationships/slideLayout" Target="../slideLayouts/slideLayout155.xml"/><Relationship Id="rId161" Type="http://schemas.openxmlformats.org/officeDocument/2006/relationships/slideLayout" Target="../slideLayouts/slideLayout176.xml"/><Relationship Id="rId182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38.xml"/><Relationship Id="rId119" Type="http://schemas.openxmlformats.org/officeDocument/2006/relationships/slideLayout" Target="../slideLayouts/slideLayout134.xml"/><Relationship Id="rId44" Type="http://schemas.openxmlformats.org/officeDocument/2006/relationships/slideLayout" Target="../slideLayouts/slideLayout59.xml"/><Relationship Id="rId65" Type="http://schemas.openxmlformats.org/officeDocument/2006/relationships/slideLayout" Target="../slideLayouts/slideLayout80.xml"/><Relationship Id="rId86" Type="http://schemas.openxmlformats.org/officeDocument/2006/relationships/slideLayout" Target="../slideLayouts/slideLayout101.xml"/><Relationship Id="rId130" Type="http://schemas.openxmlformats.org/officeDocument/2006/relationships/slideLayout" Target="../slideLayouts/slideLayout145.xml"/><Relationship Id="rId151" Type="http://schemas.openxmlformats.org/officeDocument/2006/relationships/slideLayout" Target="../slideLayouts/slideLayout166.xml"/><Relationship Id="rId172" Type="http://schemas.openxmlformats.org/officeDocument/2006/relationships/slideLayout" Target="../slideLayouts/slideLayout187.xml"/><Relationship Id="rId193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8.xml"/><Relationship Id="rId109" Type="http://schemas.openxmlformats.org/officeDocument/2006/relationships/slideLayout" Target="../slideLayouts/slideLayout124.xml"/><Relationship Id="rId34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76" Type="http://schemas.openxmlformats.org/officeDocument/2006/relationships/slideLayout" Target="../slideLayouts/slideLayout91.xml"/><Relationship Id="rId97" Type="http://schemas.openxmlformats.org/officeDocument/2006/relationships/slideLayout" Target="../slideLayouts/slideLayout112.xml"/><Relationship Id="rId104" Type="http://schemas.openxmlformats.org/officeDocument/2006/relationships/slideLayout" Target="../slideLayouts/slideLayout119.xml"/><Relationship Id="rId120" Type="http://schemas.openxmlformats.org/officeDocument/2006/relationships/slideLayout" Target="../slideLayouts/slideLayout135.xml"/><Relationship Id="rId125" Type="http://schemas.openxmlformats.org/officeDocument/2006/relationships/slideLayout" Target="../slideLayouts/slideLayout140.xml"/><Relationship Id="rId141" Type="http://schemas.openxmlformats.org/officeDocument/2006/relationships/slideLayout" Target="../slideLayouts/slideLayout156.xml"/><Relationship Id="rId146" Type="http://schemas.openxmlformats.org/officeDocument/2006/relationships/slideLayout" Target="../slideLayouts/slideLayout161.xml"/><Relationship Id="rId167" Type="http://schemas.openxmlformats.org/officeDocument/2006/relationships/slideLayout" Target="../slideLayouts/slideLayout182.xml"/><Relationship Id="rId188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2.xml"/><Relationship Id="rId71" Type="http://schemas.openxmlformats.org/officeDocument/2006/relationships/slideLayout" Target="../slideLayouts/slideLayout86.xml"/><Relationship Id="rId92" Type="http://schemas.openxmlformats.org/officeDocument/2006/relationships/slideLayout" Target="../slideLayouts/slideLayout107.xml"/><Relationship Id="rId162" Type="http://schemas.openxmlformats.org/officeDocument/2006/relationships/slideLayout" Target="../slideLayouts/slideLayout177.xml"/><Relationship Id="rId18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66" Type="http://schemas.openxmlformats.org/officeDocument/2006/relationships/slideLayout" Target="../slideLayouts/slideLayout81.xml"/><Relationship Id="rId87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25.xml"/><Relationship Id="rId115" Type="http://schemas.openxmlformats.org/officeDocument/2006/relationships/slideLayout" Target="../slideLayouts/slideLayout130.xml"/><Relationship Id="rId131" Type="http://schemas.openxmlformats.org/officeDocument/2006/relationships/slideLayout" Target="../slideLayouts/slideLayout146.xml"/><Relationship Id="rId136" Type="http://schemas.openxmlformats.org/officeDocument/2006/relationships/slideLayout" Target="../slideLayouts/slideLayout151.xml"/><Relationship Id="rId157" Type="http://schemas.openxmlformats.org/officeDocument/2006/relationships/slideLayout" Target="../slideLayouts/slideLayout172.xml"/><Relationship Id="rId178" Type="http://schemas.openxmlformats.org/officeDocument/2006/relationships/slideLayout" Target="../slideLayouts/slideLayout193.xml"/><Relationship Id="rId61" Type="http://schemas.openxmlformats.org/officeDocument/2006/relationships/slideLayout" Target="../slideLayouts/slideLayout76.xml"/><Relationship Id="rId82" Type="http://schemas.openxmlformats.org/officeDocument/2006/relationships/slideLayout" Target="../slideLayouts/slideLayout97.xml"/><Relationship Id="rId152" Type="http://schemas.openxmlformats.org/officeDocument/2006/relationships/slideLayout" Target="../slideLayouts/slideLayout167.xml"/><Relationship Id="rId173" Type="http://schemas.openxmlformats.org/officeDocument/2006/relationships/slideLayout" Target="../slideLayouts/slideLayout188.xml"/><Relationship Id="rId194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71.xml"/><Relationship Id="rId77" Type="http://schemas.openxmlformats.org/officeDocument/2006/relationships/slideLayout" Target="../slideLayouts/slideLayout92.xml"/><Relationship Id="rId100" Type="http://schemas.openxmlformats.org/officeDocument/2006/relationships/slideLayout" Target="../slideLayouts/slideLayout115.xml"/><Relationship Id="rId105" Type="http://schemas.openxmlformats.org/officeDocument/2006/relationships/slideLayout" Target="../slideLayouts/slideLayout120.xml"/><Relationship Id="rId126" Type="http://schemas.openxmlformats.org/officeDocument/2006/relationships/slideLayout" Target="../slideLayouts/slideLayout141.xml"/><Relationship Id="rId147" Type="http://schemas.openxmlformats.org/officeDocument/2006/relationships/slideLayout" Target="../slideLayouts/slideLayout162.xml"/><Relationship Id="rId168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72" Type="http://schemas.openxmlformats.org/officeDocument/2006/relationships/slideLayout" Target="../slideLayouts/slideLayout87.xml"/><Relationship Id="rId93" Type="http://schemas.openxmlformats.org/officeDocument/2006/relationships/slideLayout" Target="../slideLayouts/slideLayout108.xml"/><Relationship Id="rId98" Type="http://schemas.openxmlformats.org/officeDocument/2006/relationships/slideLayout" Target="../slideLayouts/slideLayout113.xml"/><Relationship Id="rId121" Type="http://schemas.openxmlformats.org/officeDocument/2006/relationships/slideLayout" Target="../slideLayouts/slideLayout136.xml"/><Relationship Id="rId142" Type="http://schemas.openxmlformats.org/officeDocument/2006/relationships/slideLayout" Target="../slideLayouts/slideLayout157.xml"/><Relationship Id="rId163" Type="http://schemas.openxmlformats.org/officeDocument/2006/relationships/slideLayout" Target="../slideLayouts/slideLayout178.xml"/><Relationship Id="rId184" Type="http://schemas.openxmlformats.org/officeDocument/2006/relationships/slideLayout" Target="../slideLayouts/slideLayout199.xml"/><Relationship Id="rId189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61.xml"/><Relationship Id="rId67" Type="http://schemas.openxmlformats.org/officeDocument/2006/relationships/slideLayout" Target="../slideLayouts/slideLayout82.xml"/><Relationship Id="rId116" Type="http://schemas.openxmlformats.org/officeDocument/2006/relationships/slideLayout" Target="../slideLayouts/slideLayout131.xml"/><Relationship Id="rId137" Type="http://schemas.openxmlformats.org/officeDocument/2006/relationships/slideLayout" Target="../slideLayouts/slideLayout152.xml"/><Relationship Id="rId158" Type="http://schemas.openxmlformats.org/officeDocument/2006/relationships/slideLayout" Target="../slideLayouts/slideLayout173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62" Type="http://schemas.openxmlformats.org/officeDocument/2006/relationships/slideLayout" Target="../slideLayouts/slideLayout77.xml"/><Relationship Id="rId83" Type="http://schemas.openxmlformats.org/officeDocument/2006/relationships/slideLayout" Target="../slideLayouts/slideLayout98.xml"/><Relationship Id="rId88" Type="http://schemas.openxmlformats.org/officeDocument/2006/relationships/slideLayout" Target="../slideLayouts/slideLayout103.xml"/><Relationship Id="rId111" Type="http://schemas.openxmlformats.org/officeDocument/2006/relationships/slideLayout" Target="../slideLayouts/slideLayout126.xml"/><Relationship Id="rId132" Type="http://schemas.openxmlformats.org/officeDocument/2006/relationships/slideLayout" Target="../slideLayouts/slideLayout147.xml"/><Relationship Id="rId153" Type="http://schemas.openxmlformats.org/officeDocument/2006/relationships/slideLayout" Target="../slideLayouts/slideLayout168.xml"/><Relationship Id="rId174" Type="http://schemas.openxmlformats.org/officeDocument/2006/relationships/slideLayout" Target="../slideLayouts/slideLayout189.xml"/><Relationship Id="rId179" Type="http://schemas.openxmlformats.org/officeDocument/2006/relationships/slideLayout" Target="../slideLayouts/slideLayout194.xml"/><Relationship Id="rId195" Type="http://schemas.openxmlformats.org/officeDocument/2006/relationships/theme" Target="../theme/theme2.xml"/><Relationship Id="rId190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51.xml"/><Relationship Id="rId57" Type="http://schemas.openxmlformats.org/officeDocument/2006/relationships/slideLayout" Target="../slideLayouts/slideLayout72.xml"/><Relationship Id="rId106" Type="http://schemas.openxmlformats.org/officeDocument/2006/relationships/slideLayout" Target="../slideLayouts/slideLayout121.xml"/><Relationship Id="rId127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67.xml"/><Relationship Id="rId73" Type="http://schemas.openxmlformats.org/officeDocument/2006/relationships/slideLayout" Target="../slideLayouts/slideLayout88.xml"/><Relationship Id="rId78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9.xml"/><Relationship Id="rId99" Type="http://schemas.openxmlformats.org/officeDocument/2006/relationships/slideLayout" Target="../slideLayouts/slideLayout114.xml"/><Relationship Id="rId101" Type="http://schemas.openxmlformats.org/officeDocument/2006/relationships/slideLayout" Target="../slideLayouts/slideLayout116.xml"/><Relationship Id="rId122" Type="http://schemas.openxmlformats.org/officeDocument/2006/relationships/slideLayout" Target="../slideLayouts/slideLayout137.xml"/><Relationship Id="rId143" Type="http://schemas.openxmlformats.org/officeDocument/2006/relationships/slideLayout" Target="../slideLayouts/slideLayout158.xml"/><Relationship Id="rId148" Type="http://schemas.openxmlformats.org/officeDocument/2006/relationships/slideLayout" Target="../slideLayouts/slideLayout163.xml"/><Relationship Id="rId164" Type="http://schemas.openxmlformats.org/officeDocument/2006/relationships/slideLayout" Target="../slideLayouts/slideLayout179.xml"/><Relationship Id="rId169" Type="http://schemas.openxmlformats.org/officeDocument/2006/relationships/slideLayout" Target="../slideLayouts/slideLayout184.xml"/><Relationship Id="rId185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80" Type="http://schemas.openxmlformats.org/officeDocument/2006/relationships/slideLayout" Target="../slideLayouts/slideLayout195.xml"/><Relationship Id="rId26" Type="http://schemas.openxmlformats.org/officeDocument/2006/relationships/slideLayout" Target="../slideLayouts/slideLayout41.xml"/><Relationship Id="rId47" Type="http://schemas.openxmlformats.org/officeDocument/2006/relationships/slideLayout" Target="../slideLayouts/slideLayout62.xml"/><Relationship Id="rId68" Type="http://schemas.openxmlformats.org/officeDocument/2006/relationships/slideLayout" Target="../slideLayouts/slideLayout83.xml"/><Relationship Id="rId89" Type="http://schemas.openxmlformats.org/officeDocument/2006/relationships/slideLayout" Target="../slideLayouts/slideLayout104.xml"/><Relationship Id="rId112" Type="http://schemas.openxmlformats.org/officeDocument/2006/relationships/slideLayout" Target="../slideLayouts/slideLayout127.xml"/><Relationship Id="rId133" Type="http://schemas.openxmlformats.org/officeDocument/2006/relationships/slideLayout" Target="../slideLayouts/slideLayout148.xml"/><Relationship Id="rId154" Type="http://schemas.openxmlformats.org/officeDocument/2006/relationships/slideLayout" Target="../slideLayouts/slideLayout169.xml"/><Relationship Id="rId175" Type="http://schemas.openxmlformats.org/officeDocument/2006/relationships/slideLayout" Target="../slideLayouts/slideLayout190.xml"/><Relationship Id="rId196" Type="http://schemas.openxmlformats.org/officeDocument/2006/relationships/image" Target="../media/image8.png"/><Relationship Id="rId16" Type="http://schemas.openxmlformats.org/officeDocument/2006/relationships/slideLayout" Target="../slideLayouts/slideLayout31.xml"/><Relationship Id="rId37" Type="http://schemas.openxmlformats.org/officeDocument/2006/relationships/slideLayout" Target="../slideLayouts/slideLayout52.xml"/><Relationship Id="rId58" Type="http://schemas.openxmlformats.org/officeDocument/2006/relationships/slideLayout" Target="../slideLayouts/slideLayout73.xml"/><Relationship Id="rId79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17.xml"/><Relationship Id="rId123" Type="http://schemas.openxmlformats.org/officeDocument/2006/relationships/slideLayout" Target="../slideLayouts/slideLayout138.xml"/><Relationship Id="rId144" Type="http://schemas.openxmlformats.org/officeDocument/2006/relationships/slideLayout" Target="../slideLayouts/slideLayout159.xml"/><Relationship Id="rId90" Type="http://schemas.openxmlformats.org/officeDocument/2006/relationships/slideLayout" Target="../slideLayouts/slideLayout105.xml"/><Relationship Id="rId165" Type="http://schemas.openxmlformats.org/officeDocument/2006/relationships/slideLayout" Target="../slideLayouts/slideLayout180.xml"/><Relationship Id="rId186" Type="http://schemas.openxmlformats.org/officeDocument/2006/relationships/slideLayout" Target="../slideLayouts/slideLayout201.xml"/><Relationship Id="rId27" Type="http://schemas.openxmlformats.org/officeDocument/2006/relationships/slideLayout" Target="../slideLayouts/slideLayout42.xml"/><Relationship Id="rId48" Type="http://schemas.openxmlformats.org/officeDocument/2006/relationships/slideLayout" Target="../slideLayouts/slideLayout63.xml"/><Relationship Id="rId69" Type="http://schemas.openxmlformats.org/officeDocument/2006/relationships/slideLayout" Target="../slideLayouts/slideLayout84.xml"/><Relationship Id="rId113" Type="http://schemas.openxmlformats.org/officeDocument/2006/relationships/slideLayout" Target="../slideLayouts/slideLayout128.xml"/><Relationship Id="rId134" Type="http://schemas.openxmlformats.org/officeDocument/2006/relationships/slideLayout" Target="../slideLayouts/slideLayout149.xml"/><Relationship Id="rId80" Type="http://schemas.openxmlformats.org/officeDocument/2006/relationships/slideLayout" Target="../slideLayouts/slideLayout95.xml"/><Relationship Id="rId155" Type="http://schemas.openxmlformats.org/officeDocument/2006/relationships/slideLayout" Target="../slideLayouts/slideLayout170.xml"/><Relationship Id="rId176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32.xml"/><Relationship Id="rId38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8.xml"/><Relationship Id="rId124" Type="http://schemas.openxmlformats.org/officeDocument/2006/relationships/slideLayout" Target="../slideLayouts/slideLayout139.xml"/><Relationship Id="rId70" Type="http://schemas.openxmlformats.org/officeDocument/2006/relationships/slideLayout" Target="../slideLayouts/slideLayout85.xml"/><Relationship Id="rId91" Type="http://schemas.openxmlformats.org/officeDocument/2006/relationships/slideLayout" Target="../slideLayouts/slideLayout106.xml"/><Relationship Id="rId145" Type="http://schemas.openxmlformats.org/officeDocument/2006/relationships/slideLayout" Target="../slideLayouts/slideLayout160.xml"/><Relationship Id="rId166" Type="http://schemas.openxmlformats.org/officeDocument/2006/relationships/slideLayout" Target="../slideLayouts/slideLayout181.xml"/><Relationship Id="rId187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6.xml"/><Relationship Id="rId28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64.xml"/><Relationship Id="rId114" Type="http://schemas.openxmlformats.org/officeDocument/2006/relationships/slideLayout" Target="../slideLayouts/slideLayout129.xml"/><Relationship Id="rId60" Type="http://schemas.openxmlformats.org/officeDocument/2006/relationships/slideLayout" Target="../slideLayouts/slideLayout75.xml"/><Relationship Id="rId81" Type="http://schemas.openxmlformats.org/officeDocument/2006/relationships/slideLayout" Target="../slideLayouts/slideLayout96.xml"/><Relationship Id="rId135" Type="http://schemas.openxmlformats.org/officeDocument/2006/relationships/slideLayout" Target="../slideLayouts/slideLayout150.xml"/><Relationship Id="rId156" Type="http://schemas.openxmlformats.org/officeDocument/2006/relationships/slideLayout" Target="../slideLayouts/slideLayout171.xml"/><Relationship Id="rId177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AD8236-DC06-4047-B88B-949CDE44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211F90-D152-4161-A66C-2573DB4A5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749EBE-E05A-43A0-BE26-04DDA8DFE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EFBD5-98D5-47EE-89FA-55A967C5678A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8E157F-EA90-40E3-B308-A4D565946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CAB53D-CEB3-47FB-9F9B-A617C4D8D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B3182-EF4A-45CF-8941-447F5F97A4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13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858" r:id="rId13"/>
    <p:sldLayoutId id="2147483860" r:id="rId14"/>
    <p:sldLayoutId id="214748386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19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5" r:id="rId94"/>
    <p:sldLayoutId id="2147483756" r:id="rId95"/>
    <p:sldLayoutId id="2147483757" r:id="rId96"/>
    <p:sldLayoutId id="2147483758" r:id="rId97"/>
    <p:sldLayoutId id="2147483759" r:id="rId98"/>
    <p:sldLayoutId id="2147483760" r:id="rId99"/>
    <p:sldLayoutId id="2147483761" r:id="rId100"/>
    <p:sldLayoutId id="2147483762" r:id="rId101"/>
    <p:sldLayoutId id="2147483763" r:id="rId102"/>
    <p:sldLayoutId id="2147483764" r:id="rId103"/>
    <p:sldLayoutId id="2147483765" r:id="rId104"/>
    <p:sldLayoutId id="2147483766" r:id="rId105"/>
    <p:sldLayoutId id="2147483767" r:id="rId106"/>
    <p:sldLayoutId id="2147483768" r:id="rId107"/>
    <p:sldLayoutId id="2147483769" r:id="rId108"/>
    <p:sldLayoutId id="2147483770" r:id="rId109"/>
    <p:sldLayoutId id="2147483771" r:id="rId110"/>
    <p:sldLayoutId id="2147483772" r:id="rId111"/>
    <p:sldLayoutId id="2147483773" r:id="rId112"/>
    <p:sldLayoutId id="2147483774" r:id="rId113"/>
    <p:sldLayoutId id="2147483775" r:id="rId114"/>
    <p:sldLayoutId id="2147483776" r:id="rId115"/>
    <p:sldLayoutId id="2147483777" r:id="rId116"/>
    <p:sldLayoutId id="2147483778" r:id="rId117"/>
    <p:sldLayoutId id="2147483779" r:id="rId118"/>
    <p:sldLayoutId id="2147483780" r:id="rId119"/>
    <p:sldLayoutId id="2147483781" r:id="rId120"/>
    <p:sldLayoutId id="2147483782" r:id="rId121"/>
    <p:sldLayoutId id="2147483783" r:id="rId122"/>
    <p:sldLayoutId id="2147483784" r:id="rId123"/>
    <p:sldLayoutId id="2147483785" r:id="rId124"/>
    <p:sldLayoutId id="2147483786" r:id="rId125"/>
    <p:sldLayoutId id="2147483787" r:id="rId126"/>
    <p:sldLayoutId id="2147483788" r:id="rId127"/>
    <p:sldLayoutId id="2147483789" r:id="rId128"/>
    <p:sldLayoutId id="2147483790" r:id="rId129"/>
    <p:sldLayoutId id="2147483791" r:id="rId130"/>
    <p:sldLayoutId id="2147483792" r:id="rId131"/>
    <p:sldLayoutId id="2147483793" r:id="rId132"/>
    <p:sldLayoutId id="2147483794" r:id="rId133"/>
    <p:sldLayoutId id="2147483795" r:id="rId134"/>
    <p:sldLayoutId id="2147483796" r:id="rId135"/>
    <p:sldLayoutId id="2147483797" r:id="rId136"/>
    <p:sldLayoutId id="2147483798" r:id="rId137"/>
    <p:sldLayoutId id="2147483799" r:id="rId138"/>
    <p:sldLayoutId id="2147483800" r:id="rId139"/>
    <p:sldLayoutId id="2147483801" r:id="rId140"/>
    <p:sldLayoutId id="2147483802" r:id="rId141"/>
    <p:sldLayoutId id="2147483803" r:id="rId142"/>
    <p:sldLayoutId id="2147483804" r:id="rId143"/>
    <p:sldLayoutId id="2147483805" r:id="rId144"/>
    <p:sldLayoutId id="2147483806" r:id="rId145"/>
    <p:sldLayoutId id="2147483807" r:id="rId146"/>
    <p:sldLayoutId id="2147483808" r:id="rId147"/>
    <p:sldLayoutId id="2147483809" r:id="rId148"/>
    <p:sldLayoutId id="2147483810" r:id="rId149"/>
    <p:sldLayoutId id="2147483811" r:id="rId150"/>
    <p:sldLayoutId id="2147483812" r:id="rId151"/>
    <p:sldLayoutId id="2147483813" r:id="rId152"/>
    <p:sldLayoutId id="2147483814" r:id="rId153"/>
    <p:sldLayoutId id="2147483815" r:id="rId154"/>
    <p:sldLayoutId id="2147483816" r:id="rId155"/>
    <p:sldLayoutId id="2147483817" r:id="rId156"/>
    <p:sldLayoutId id="2147483818" r:id="rId157"/>
    <p:sldLayoutId id="2147483819" r:id="rId158"/>
    <p:sldLayoutId id="2147483820" r:id="rId159"/>
    <p:sldLayoutId id="2147483821" r:id="rId160"/>
    <p:sldLayoutId id="2147483822" r:id="rId161"/>
    <p:sldLayoutId id="2147483823" r:id="rId162"/>
    <p:sldLayoutId id="2147483824" r:id="rId163"/>
    <p:sldLayoutId id="2147483825" r:id="rId164"/>
    <p:sldLayoutId id="2147483826" r:id="rId165"/>
    <p:sldLayoutId id="2147483827" r:id="rId166"/>
    <p:sldLayoutId id="2147483828" r:id="rId167"/>
    <p:sldLayoutId id="2147483829" r:id="rId168"/>
    <p:sldLayoutId id="2147483830" r:id="rId169"/>
    <p:sldLayoutId id="2147483831" r:id="rId170"/>
    <p:sldLayoutId id="2147483832" r:id="rId171"/>
    <p:sldLayoutId id="2147483833" r:id="rId172"/>
    <p:sldLayoutId id="2147483834" r:id="rId173"/>
    <p:sldLayoutId id="2147483835" r:id="rId174"/>
    <p:sldLayoutId id="2147483836" r:id="rId175"/>
    <p:sldLayoutId id="2147483837" r:id="rId176"/>
    <p:sldLayoutId id="2147483838" r:id="rId177"/>
    <p:sldLayoutId id="2147483839" r:id="rId178"/>
    <p:sldLayoutId id="2147483840" r:id="rId179"/>
    <p:sldLayoutId id="2147483841" r:id="rId180"/>
    <p:sldLayoutId id="2147483842" r:id="rId181"/>
    <p:sldLayoutId id="2147483843" r:id="rId182"/>
    <p:sldLayoutId id="2147483844" r:id="rId183"/>
    <p:sldLayoutId id="2147483845" r:id="rId184"/>
    <p:sldLayoutId id="2147483846" r:id="rId185"/>
    <p:sldLayoutId id="2147483847" r:id="rId186"/>
    <p:sldLayoutId id="2147483848" r:id="rId187"/>
    <p:sldLayoutId id="2147483849" r:id="rId188"/>
    <p:sldLayoutId id="2147483850" r:id="rId189"/>
    <p:sldLayoutId id="2147483851" r:id="rId190"/>
    <p:sldLayoutId id="2147483852" r:id="rId191"/>
    <p:sldLayoutId id="2147483853" r:id="rId192"/>
    <p:sldLayoutId id="2147483854" r:id="rId193"/>
    <p:sldLayoutId id="2147483855" r:id="rId19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sv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angular-university.io/angular-2-smart-components-vs-presentation-components-whats-the-difference-when-to-use-each-and-why/" TargetMode="External"/><Relationship Id="rId3" Type="http://schemas.openxmlformats.org/officeDocument/2006/relationships/hyperlink" Target="https://andrewrosario.medium.com/padr%C3%B5es-e-boas-pr%C3%A1ticas-em-angular-que-te-ajudar%C3%A3o-a-escalar-5001e544e7de" TargetMode="External"/><Relationship Id="rId7" Type="http://schemas.openxmlformats.org/officeDocument/2006/relationships/hyperlink" Target="https://tableless.com.br/oocss-smacss-bem-dry-css-afinal-como-escrever-cs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log.geovanaribeiro.co/front-end/acessibilidade-o-guia-para-uma-web-universal/" TargetMode="External"/><Relationship Id="rId5" Type="http://schemas.openxmlformats.org/officeDocument/2006/relationships/hyperlink" Target="https://dev.to/wilmarques/angular-elements-introducao-351n" TargetMode="External"/><Relationship Id="rId4" Type="http://schemas.openxmlformats.org/officeDocument/2006/relationships/hyperlink" Target="https://medium.com/@mauricioaf.analise/angular-8-intera%C3%A7%C3%A3o-entre-componentes-cf19b46e624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eovanasribeiro/" TargetMode="External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Uncodle" TargetMode="Externa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4436" y="2405194"/>
            <a:ext cx="8503222" cy="212021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Arquitetura de componentes e a gestão da complexidade no front-end</a:t>
            </a:r>
          </a:p>
        </p:txBody>
      </p:sp>
      <p:pic>
        <p:nvPicPr>
          <p:cNvPr id="1030" name="Picture 6" descr="Angular (framework) – Wikipédia, a enciclopédia livre">
            <a:extLst>
              <a:ext uri="{FF2B5EF4-FFF2-40B4-BE49-F238E27FC236}">
                <a16:creationId xmlns:a16="http://schemas.microsoft.com/office/drawing/2014/main" id="{0BD3C83F-3239-4569-9670-C8E99BEF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450" y="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 advTm="9553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8414F-2338-4F2B-B1DF-CC295544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73" y="1081087"/>
            <a:ext cx="65532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9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4971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632369" y="1126832"/>
            <a:ext cx="2600688" cy="745511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Injeção de </a:t>
            </a:r>
          </a:p>
          <a:p>
            <a:pPr>
              <a:defRPr/>
            </a:pPr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dependência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5099E-292E-4551-94E9-0212AA7FA7C4}"/>
              </a:ext>
            </a:extLst>
          </p:cNvPr>
          <p:cNvSpPr txBox="1"/>
          <p:nvPr/>
        </p:nvSpPr>
        <p:spPr>
          <a:xfrm>
            <a:off x="3233057" y="855033"/>
            <a:ext cx="6487886" cy="1523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Segoe UI Light" charset="0"/>
                <a:cs typeface="Segoe UI Light" charset="0"/>
              </a:rPr>
              <a:t>Todo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serviço</a:t>
            </a:r>
            <a:r>
              <a:rPr lang="en-US" sz="1600" dirty="0">
                <a:latin typeface="Segoe UI Light" charset="0"/>
                <a:cs typeface="Segoe UI Light" charset="0"/>
              </a:rPr>
              <a:t> é </a:t>
            </a:r>
            <a:r>
              <a:rPr lang="en-US" sz="1600" dirty="0" err="1">
                <a:latin typeface="Segoe UI Light" charset="0"/>
                <a:cs typeface="Segoe UI Light" charset="0"/>
              </a:rPr>
              <a:t>uma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b="1" dirty="0" err="1">
                <a:latin typeface="Segoe UI Light" charset="0"/>
                <a:cs typeface="Segoe UI Light" charset="0"/>
              </a:rPr>
              <a:t>dependência</a:t>
            </a:r>
            <a:r>
              <a:rPr lang="en-US" sz="1600" dirty="0">
                <a:latin typeface="Segoe UI Light" charset="0"/>
                <a:cs typeface="Segoe UI Light" charset="0"/>
              </a:rPr>
              <a:t> que </a:t>
            </a:r>
            <a:r>
              <a:rPr lang="en-US" sz="1600" dirty="0" err="1">
                <a:latin typeface="Segoe UI Light" charset="0"/>
                <a:cs typeface="Segoe UI Light" charset="0"/>
              </a:rPr>
              <a:t>precisa</a:t>
            </a:r>
            <a:r>
              <a:rPr lang="en-US" sz="1600" dirty="0">
                <a:latin typeface="Segoe UI Light" charset="0"/>
                <a:cs typeface="Segoe UI Light" charset="0"/>
              </a:rPr>
              <a:t> ser </a:t>
            </a:r>
            <a:r>
              <a:rPr lang="en-US" sz="1600" b="1" dirty="0" err="1">
                <a:latin typeface="Segoe UI Light" charset="0"/>
                <a:cs typeface="Segoe UI Light" charset="0"/>
              </a:rPr>
              <a:t>instanciada</a:t>
            </a:r>
            <a:r>
              <a:rPr lang="en-US" sz="1600" b="1" dirty="0">
                <a:latin typeface="Segoe UI Light" charset="0"/>
                <a:cs typeface="Segoe UI Light" charset="0"/>
              </a:rPr>
              <a:t> dentro do </a:t>
            </a:r>
            <a:r>
              <a:rPr lang="en-US" sz="1600" b="1" dirty="0" err="1">
                <a:latin typeface="Segoe UI Light" charset="0"/>
                <a:cs typeface="Segoe UI Light" charset="0"/>
              </a:rPr>
              <a:t>componente</a:t>
            </a:r>
            <a:r>
              <a:rPr lang="en-US" sz="1600" dirty="0">
                <a:latin typeface="Segoe UI Light" charset="0"/>
                <a:cs typeface="Segoe UI Light" charset="0"/>
              </a:rPr>
              <a:t> para ser </a:t>
            </a:r>
            <a:r>
              <a:rPr lang="en-US" sz="1600" dirty="0" err="1">
                <a:latin typeface="Segoe UI Light" charset="0"/>
                <a:cs typeface="Segoe UI Light" charset="0"/>
              </a:rPr>
              <a:t>utilizada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pelo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mesmo</a:t>
            </a:r>
            <a:r>
              <a:rPr lang="en-US" sz="1600" dirty="0">
                <a:latin typeface="Segoe UI Light" charset="0"/>
                <a:cs typeface="Segoe UI Light" charset="0"/>
              </a:rPr>
              <a:t>. No angular, o </a:t>
            </a:r>
            <a:r>
              <a:rPr lang="en-US" sz="1600" dirty="0" err="1">
                <a:latin typeface="Segoe UI Light" charset="0"/>
                <a:cs typeface="Segoe UI Light" charset="0"/>
              </a:rPr>
              <a:t>componente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pede</a:t>
            </a:r>
            <a:r>
              <a:rPr lang="en-US" sz="1600" dirty="0">
                <a:latin typeface="Segoe UI Light" charset="0"/>
                <a:cs typeface="Segoe UI Light" charset="0"/>
              </a:rPr>
              <a:t> para </a:t>
            </a:r>
            <a:r>
              <a:rPr lang="en-US" sz="1600" dirty="0" err="1">
                <a:latin typeface="Segoe UI Light" charset="0"/>
                <a:cs typeface="Segoe UI Light" charset="0"/>
              </a:rPr>
              <a:t>aplicação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quais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dependências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ele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precisa</a:t>
            </a:r>
            <a:r>
              <a:rPr lang="en-US" sz="1600" dirty="0">
                <a:latin typeface="Segoe UI Light" charset="0"/>
                <a:cs typeface="Segoe UI Light" charset="0"/>
              </a:rPr>
              <a:t> e </a:t>
            </a:r>
            <a:r>
              <a:rPr lang="en-US" sz="1600" dirty="0" err="1">
                <a:latin typeface="Segoe UI Light" charset="0"/>
                <a:cs typeface="Segoe UI Light" charset="0"/>
              </a:rPr>
              <a:t>então</a:t>
            </a:r>
            <a:r>
              <a:rPr lang="en-US" sz="1600" dirty="0">
                <a:latin typeface="Segoe UI Light" charset="0"/>
                <a:cs typeface="Segoe UI Light" charset="0"/>
              </a:rPr>
              <a:t> as </a:t>
            </a:r>
            <a:r>
              <a:rPr lang="en-US" sz="1600" dirty="0" err="1">
                <a:latin typeface="Segoe UI Light" charset="0"/>
                <a:cs typeface="Segoe UI Light" charset="0"/>
              </a:rPr>
              <a:t>injeta</a:t>
            </a:r>
            <a:r>
              <a:rPr lang="en-US" sz="1600" dirty="0">
                <a:latin typeface="Segoe UI Light" charset="0"/>
                <a:cs typeface="Segoe UI Light" charset="0"/>
              </a:rPr>
              <a:t> dentro de </a:t>
            </a:r>
            <a:r>
              <a:rPr lang="en-US" sz="1600" dirty="0" err="1">
                <a:latin typeface="Segoe UI Light" charset="0"/>
                <a:cs typeface="Segoe UI Light" charset="0"/>
              </a:rPr>
              <a:t>si</a:t>
            </a:r>
            <a:r>
              <a:rPr lang="en-US" sz="1600" dirty="0">
                <a:latin typeface="Segoe UI Light" charset="0"/>
                <a:cs typeface="Segoe UI Light" charset="0"/>
              </a:rPr>
              <a:t>.</a:t>
            </a:r>
            <a:endParaRPr lang="pt-BR" sz="1600" dirty="0">
              <a:latin typeface="Segoe UI Light" charset="0"/>
              <a:cs typeface="Segoe U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D3D44-B30F-4AF5-893E-F477E74FD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89" y="2923528"/>
            <a:ext cx="5226332" cy="3297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716A4-4A88-47D0-A90A-38F1C4A1B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26" y="3396001"/>
            <a:ext cx="4121561" cy="28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2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343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650015" y="1279557"/>
            <a:ext cx="2600688" cy="2088214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Ciclo de vida do </a:t>
            </a:r>
          </a:p>
          <a:p>
            <a:pPr>
              <a:defRPr/>
            </a:pPr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Componente </a:t>
            </a: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948A7467-FD0E-405A-AD3A-589ADDFCC548}"/>
              </a:ext>
            </a:extLst>
          </p:cNvPr>
          <p:cNvSpPr txBox="1"/>
          <p:nvPr/>
        </p:nvSpPr>
        <p:spPr>
          <a:xfrm>
            <a:off x="3321703" y="1049114"/>
            <a:ext cx="6919938" cy="152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Segoe UI Light" charset="0"/>
                <a:cs typeface="Segoe UI Light" charset="0"/>
              </a:rPr>
              <a:t>Todo componente possui seu </a:t>
            </a:r>
            <a:r>
              <a:rPr lang="pt-BR" sz="1600" b="1" dirty="0">
                <a:latin typeface="Segoe UI Light" charset="0"/>
                <a:cs typeface="Segoe UI Light" charset="0"/>
              </a:rPr>
              <a:t>ciclo de vida </a:t>
            </a:r>
            <a:r>
              <a:rPr lang="pt-BR" sz="1600" dirty="0">
                <a:latin typeface="Segoe UI Light" charset="0"/>
                <a:cs typeface="Segoe UI Light" charset="0"/>
              </a:rPr>
              <a:t>(normalmente chamado de </a:t>
            </a:r>
            <a:r>
              <a:rPr lang="pt-BR" sz="1600" b="1" dirty="0">
                <a:latin typeface="Segoe UI Light" charset="0"/>
                <a:cs typeface="Segoe UI Light" charset="0"/>
              </a:rPr>
              <a:t>lifecycle hooks</a:t>
            </a:r>
            <a:r>
              <a:rPr lang="pt-BR" sz="1600" dirty="0">
                <a:latin typeface="Segoe UI Light" charset="0"/>
                <a:cs typeface="Segoe UI Light" charset="0"/>
              </a:rPr>
              <a:t>), que começa assim que o Angular o instancializa na aplicação e através deles é possível executar diferentes lógicas nos vários estágios de um componente.</a:t>
            </a:r>
          </a:p>
        </p:txBody>
      </p:sp>
      <p:pic>
        <p:nvPicPr>
          <p:cNvPr id="7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7C4F619-2C89-4D60-BC97-B48349DB0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640" y="2656812"/>
            <a:ext cx="4351545" cy="3525302"/>
          </a:xfrm>
          <a:prstGeom prst="rect">
            <a:avLst/>
          </a:prstGeom>
        </p:spPr>
      </p:pic>
      <p:pic>
        <p:nvPicPr>
          <p:cNvPr id="8" name="Imagem 1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307C5D6-A8FD-4946-B0AB-A2B2834A9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650" y="2547563"/>
            <a:ext cx="4027252" cy="3597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3F5CC-1A3B-4AAC-9959-72CE57A3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5" y="5836743"/>
            <a:ext cx="407860" cy="36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20">
            <a:extLst>
              <a:ext uri="{FF2B5EF4-FFF2-40B4-BE49-F238E27FC236}">
                <a16:creationId xmlns:a16="http://schemas.microsoft.com/office/drawing/2014/main" id="{4DC2C3BA-3B4A-4D57-86CD-A4DC92ED9166}"/>
              </a:ext>
            </a:extLst>
          </p:cNvPr>
          <p:cNvSpPr txBox="1"/>
          <p:nvPr/>
        </p:nvSpPr>
        <p:spPr>
          <a:xfrm>
            <a:off x="1188808" y="5653569"/>
            <a:ext cx="3119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Segoe UI Light" charset="0"/>
                <a:cs typeface="Segoe UI Light" charset="0"/>
              </a:rPr>
              <a:t>Atenção</a:t>
            </a:r>
            <a:r>
              <a:rPr lang="en-US" sz="1600" b="1" dirty="0">
                <a:latin typeface="Segoe UI Light" charset="0"/>
                <a:cs typeface="Segoe UI Light" charset="0"/>
              </a:rPr>
              <a:t>: </a:t>
            </a:r>
            <a:r>
              <a:rPr lang="en-US" sz="1600" dirty="0">
                <a:latin typeface="Segoe UI Light" charset="0"/>
                <a:cs typeface="Segoe UI Light" charset="0"/>
              </a:rPr>
              <a:t>Use com </a:t>
            </a:r>
            <a:r>
              <a:rPr lang="en-US" sz="1600" dirty="0" err="1">
                <a:latin typeface="Segoe UI Light" charset="0"/>
                <a:cs typeface="Segoe UI Light" charset="0"/>
              </a:rPr>
              <a:t>sabedoria</a:t>
            </a:r>
            <a:r>
              <a:rPr lang="en-US" sz="1600" dirty="0">
                <a:latin typeface="Segoe UI Light" charset="0"/>
                <a:cs typeface="Segoe UI Light" charset="0"/>
              </a:rPr>
              <a:t> para </a:t>
            </a:r>
            <a:r>
              <a:rPr lang="en-US" sz="1600" dirty="0" err="1">
                <a:latin typeface="Segoe UI Light" charset="0"/>
                <a:cs typeface="Segoe UI Light" charset="0"/>
              </a:rPr>
              <a:t>não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comprometer</a:t>
            </a:r>
            <a:r>
              <a:rPr lang="en-US" sz="1600" dirty="0">
                <a:latin typeface="Segoe UI Light" charset="0"/>
                <a:cs typeface="Segoe UI Light" charset="0"/>
              </a:rPr>
              <a:t> a performance de </a:t>
            </a:r>
            <a:r>
              <a:rPr lang="en-US" sz="1600" dirty="0" err="1">
                <a:latin typeface="Segoe UI Light" charset="0"/>
                <a:cs typeface="Segoe UI Light" charset="0"/>
              </a:rPr>
              <a:t>sua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aplicação</a:t>
            </a:r>
            <a:r>
              <a:rPr lang="en-US" sz="1600" dirty="0">
                <a:latin typeface="Segoe UI Light" charset="0"/>
                <a:cs typeface="Segoe UI Light" charset="0"/>
              </a:rPr>
              <a:t>!</a:t>
            </a:r>
            <a:endParaRPr lang="pt-B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37A97-7271-4056-B614-1E4B9E453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45" y="2708901"/>
            <a:ext cx="4199343" cy="28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3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23F6F6B-117C-4194-A937-64A70DF2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5" y="603045"/>
            <a:ext cx="10909285" cy="56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6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632369" y="1126832"/>
            <a:ext cx="2600688" cy="2088214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Constructor vs ngOnInit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5099E-292E-4551-94E9-0212AA7FA7C4}"/>
              </a:ext>
            </a:extLst>
          </p:cNvPr>
          <p:cNvSpPr txBox="1"/>
          <p:nvPr/>
        </p:nvSpPr>
        <p:spPr>
          <a:xfrm>
            <a:off x="3233057" y="855033"/>
            <a:ext cx="6487886" cy="2631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FF58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Constructor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Deve ser utilizado apenas para inicializar serviços injetados via DI (injeção de dependência)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Segoe UI Light" charset="0"/>
              <a:cs typeface="Segoe UI Light" charset="0"/>
            </a:endParaRPr>
          </a:p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FF58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ngOnInit </a:t>
            </a:r>
            <a:endParaRPr lang="pt-BR" sz="1600" dirty="0">
              <a:latin typeface="Segoe UI Light" charset="0"/>
              <a:cs typeface="Segoe UI Light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Deve ser utilizado para todo tipo de lógica que o componente precisar executar após ter sido criado.</a:t>
            </a:r>
          </a:p>
        </p:txBody>
      </p:sp>
    </p:spTree>
    <p:extLst>
      <p:ext uri="{BB962C8B-B14F-4D97-AF65-F5344CB8AC3E}">
        <p14:creationId xmlns:p14="http://schemas.microsoft.com/office/powerpoint/2010/main" val="278807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E95EDE-6986-4BAC-BD46-71827B9CAEFA}"/>
              </a:ext>
            </a:extLst>
          </p:cNvPr>
          <p:cNvSpPr txBox="1"/>
          <p:nvPr/>
        </p:nvSpPr>
        <p:spPr>
          <a:xfrm>
            <a:off x="632370" y="810265"/>
            <a:ext cx="2252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Binding</a:t>
            </a:r>
            <a:endParaRPr lang="en-US" sz="1600" dirty="0">
              <a:solidFill>
                <a:srgbClr val="FF58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BA5A7-B1A3-4F5A-81EB-0D43628250D3}"/>
              </a:ext>
            </a:extLst>
          </p:cNvPr>
          <p:cNvSpPr txBox="1"/>
          <p:nvPr/>
        </p:nvSpPr>
        <p:spPr>
          <a:xfrm>
            <a:off x="3048000" y="71454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Segoe UI Light" charset="0"/>
                <a:cs typeface="Segoe UI Light" charset="0"/>
              </a:rPr>
              <a:t>A forma como associamos informações que estão no componente para o template e vice-versa.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889DC-26EB-4659-8FD0-35B1C8B64A85}"/>
              </a:ext>
            </a:extLst>
          </p:cNvPr>
          <p:cNvSpPr txBox="1"/>
          <p:nvPr/>
        </p:nvSpPr>
        <p:spPr>
          <a:xfrm>
            <a:off x="3048000" y="1525593"/>
            <a:ext cx="7051040" cy="3924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FF58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String Interpolation: </a:t>
            </a:r>
            <a:r>
              <a:rPr lang="pt-BR" b="1" dirty="0">
                <a:solidFill>
                  <a:srgbClr val="FF58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{{ valor }}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associa informação do componente para o template (HTML)</a:t>
            </a:r>
          </a:p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FF58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Property Binding: </a:t>
            </a:r>
            <a:r>
              <a:rPr lang="pt-BR" b="1" dirty="0">
                <a:solidFill>
                  <a:srgbClr val="FF58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[propriedade]="valor“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associa informação do componente para propriedades do template (HTML)</a:t>
            </a:r>
          </a:p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FF58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 Binding:</a:t>
            </a:r>
            <a:r>
              <a:rPr lang="pt-BR" b="1" dirty="0">
                <a:solidFill>
                  <a:srgbClr val="FF58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(evento)="handler"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associa informação do template (HTML) para o componente</a:t>
            </a:r>
          </a:p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FF58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Two-Way Data Binding: </a:t>
            </a:r>
            <a:r>
              <a:rPr lang="pt-BR" b="1" dirty="0">
                <a:solidFill>
                  <a:srgbClr val="FF58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[(ngModel)]="propriedade]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associa informação entre ambos, ou seja, mantém ambos atualizados (componente e template (HTML).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1" dirty="0">
              <a:solidFill>
                <a:srgbClr val="FF58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492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E95EDE-6986-4BAC-BD46-71827B9CAEFA}"/>
              </a:ext>
            </a:extLst>
          </p:cNvPr>
          <p:cNvSpPr txBox="1"/>
          <p:nvPr/>
        </p:nvSpPr>
        <p:spPr>
          <a:xfrm>
            <a:off x="632370" y="810265"/>
            <a:ext cx="2252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@Input()</a:t>
            </a:r>
            <a:endParaRPr lang="en-US" sz="1600" dirty="0">
              <a:solidFill>
                <a:srgbClr val="FF58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BA5A7-B1A3-4F5A-81EB-0D43628250D3}"/>
              </a:ext>
            </a:extLst>
          </p:cNvPr>
          <p:cNvSpPr txBox="1"/>
          <p:nvPr/>
        </p:nvSpPr>
        <p:spPr>
          <a:xfrm>
            <a:off x="3048000" y="714547"/>
            <a:ext cx="6096000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0" dirty="0">
                <a:solidFill>
                  <a:srgbClr val="292929"/>
                </a:solidFill>
                <a:effectLst/>
                <a:latin typeface="charter"/>
              </a:rPr>
              <a:t>Pai → Filho:</a:t>
            </a:r>
            <a:r>
              <a:rPr lang="pt-BR" sz="1600" dirty="0">
                <a:latin typeface="Segoe UI Light" charset="0"/>
                <a:cs typeface="Segoe UI Light" charset="0"/>
              </a:rPr>
              <a:t> </a:t>
            </a:r>
            <a:br>
              <a:rPr lang="pt-BR" sz="1600" dirty="0">
                <a:latin typeface="Segoe UI Light" charset="0"/>
                <a:cs typeface="Segoe UI Light" charset="0"/>
              </a:rPr>
            </a:br>
            <a:r>
              <a:rPr lang="pt-BR" sz="1600" dirty="0">
                <a:latin typeface="Segoe UI Light" charset="0"/>
                <a:cs typeface="Segoe UI Light" charset="0"/>
              </a:rPr>
              <a:t>Principal maneira de compartilhar dados do pai para filho: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D70F61-73F7-4E9D-8D2E-52251C03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29" y="2003263"/>
            <a:ext cx="4571125" cy="35656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354EA1-47EB-46AF-B7A2-456908D9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7216"/>
            <a:ext cx="5471954" cy="34776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2C5B62-6B2E-4BCD-B63D-5062A1861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" y="5691770"/>
            <a:ext cx="4743450" cy="619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8FAB59-19CD-41FF-9443-6B584D69B9BC}"/>
              </a:ext>
            </a:extLst>
          </p:cNvPr>
          <p:cNvSpPr txBox="1"/>
          <p:nvPr/>
        </p:nvSpPr>
        <p:spPr>
          <a:xfrm>
            <a:off x="799325" y="1511056"/>
            <a:ext cx="52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Pai: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EAD680-8F76-4FE8-98F8-BEC7DA1B4E25}"/>
              </a:ext>
            </a:extLst>
          </p:cNvPr>
          <p:cNvSpPr txBox="1"/>
          <p:nvPr/>
        </p:nvSpPr>
        <p:spPr>
          <a:xfrm>
            <a:off x="6021565" y="221613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Filho: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41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E95EDE-6986-4BAC-BD46-71827B9CAEFA}"/>
              </a:ext>
            </a:extLst>
          </p:cNvPr>
          <p:cNvSpPr txBox="1"/>
          <p:nvPr/>
        </p:nvSpPr>
        <p:spPr>
          <a:xfrm>
            <a:off x="632370" y="810265"/>
            <a:ext cx="22523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@Output() e EventEmitter</a:t>
            </a:r>
            <a:endParaRPr lang="en-US" sz="1600" dirty="0">
              <a:solidFill>
                <a:srgbClr val="FF58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BA5A7-B1A3-4F5A-81EB-0D43628250D3}"/>
              </a:ext>
            </a:extLst>
          </p:cNvPr>
          <p:cNvSpPr txBox="1"/>
          <p:nvPr/>
        </p:nvSpPr>
        <p:spPr>
          <a:xfrm>
            <a:off x="3048000" y="714547"/>
            <a:ext cx="6096000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0" dirty="0">
                <a:solidFill>
                  <a:srgbClr val="292929"/>
                </a:solidFill>
                <a:effectLst/>
                <a:latin typeface="charter"/>
              </a:rPr>
              <a:t>Filho → Pai:</a:t>
            </a:r>
            <a:r>
              <a:rPr lang="pt-BR" sz="1600" dirty="0">
                <a:latin typeface="Segoe UI Light" charset="0"/>
                <a:cs typeface="Segoe UI Light" charset="0"/>
              </a:rPr>
              <a:t> </a:t>
            </a:r>
            <a:br>
              <a:rPr lang="pt-BR" sz="1600" dirty="0">
                <a:latin typeface="Segoe UI Light" charset="0"/>
                <a:cs typeface="Segoe UI Light" charset="0"/>
              </a:rPr>
            </a:br>
            <a:r>
              <a:rPr lang="pt-BR" sz="1600" dirty="0">
                <a:latin typeface="Segoe UI Light" charset="0"/>
                <a:cs typeface="Segoe UI Light" charset="0"/>
              </a:rPr>
              <a:t>Principal maneira de compartilhar dados do filho para o pai: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4F30A-4EA5-4BC9-A87B-BBAC011F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50" y="2676459"/>
            <a:ext cx="4528983" cy="3728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F61E2-E0B5-40F1-B026-833F3EDC4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17" y="1943874"/>
            <a:ext cx="5529333" cy="472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71DFD3-B56A-43A5-9AA0-EB94223D1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427" y="2543049"/>
            <a:ext cx="3998911" cy="4098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476D76-1D00-46D0-937D-521A23147DF5}"/>
              </a:ext>
            </a:extLst>
          </p:cNvPr>
          <p:cNvSpPr txBox="1"/>
          <p:nvPr/>
        </p:nvSpPr>
        <p:spPr>
          <a:xfrm>
            <a:off x="6096000" y="1560400"/>
            <a:ext cx="68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Pai: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238AC-14E2-48CA-A066-E9695AC7F505}"/>
              </a:ext>
            </a:extLst>
          </p:cNvPr>
          <p:cNvSpPr txBox="1"/>
          <p:nvPr/>
        </p:nvSpPr>
        <p:spPr>
          <a:xfrm>
            <a:off x="510450" y="2173717"/>
            <a:ext cx="107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Filho: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6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0844" y="4186106"/>
            <a:ext cx="10848975" cy="828903"/>
          </a:xfrm>
        </p:spPr>
        <p:txBody>
          <a:bodyPr>
            <a:normAutofit/>
          </a:bodyPr>
          <a:lstStyle/>
          <a:p>
            <a:pPr marL="0" indent="0" rtl="0" eaLnBrk="1" fontAlgn="auto" latinLnBrk="0" hangingPunct="1">
              <a:buNone/>
            </a:pPr>
            <a:r>
              <a:rPr lang="pt-BR" sz="4800" b="0" i="0" kern="1200" baseline="0" dirty="0"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Gestão de complexidade no front-end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D8765-D5EA-475C-B532-1EDBB72FE597}"/>
              </a:ext>
            </a:extLst>
          </p:cNvPr>
          <p:cNvSpPr txBox="1"/>
          <p:nvPr/>
        </p:nvSpPr>
        <p:spPr>
          <a:xfrm>
            <a:off x="593521" y="5117176"/>
            <a:ext cx="10278611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charset="0"/>
              </a:rPr>
              <a:t>Organizando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charset="0"/>
              </a:rPr>
              <a:t>estrutura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charset="0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charset="0"/>
              </a:rPr>
              <a:t>projeto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0471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6444" y="3811712"/>
            <a:ext cx="7055556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3124449" y="2935808"/>
            <a:ext cx="5943101" cy="493192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 algn="ctr">
              <a:defRPr/>
            </a:pPr>
            <a:r>
              <a:rPr lang="pt-BR" sz="28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Componentes inteligentes e apresentacionais</a:t>
            </a:r>
          </a:p>
        </p:txBody>
      </p:sp>
    </p:spTree>
    <p:extLst>
      <p:ext uri="{BB962C8B-B14F-4D97-AF65-F5344CB8AC3E}">
        <p14:creationId xmlns:p14="http://schemas.microsoft.com/office/powerpoint/2010/main" val="405016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0689" y="3429000"/>
            <a:ext cx="6750621" cy="664577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Estão todos escutando?</a:t>
            </a:r>
          </a:p>
        </p:txBody>
      </p:sp>
      <p:pic>
        <p:nvPicPr>
          <p:cNvPr id="4" name="Graphic 3" descr="Volume">
            <a:extLst>
              <a:ext uri="{FF2B5EF4-FFF2-40B4-BE49-F238E27FC236}">
                <a16:creationId xmlns:a16="http://schemas.microsoft.com/office/drawing/2014/main" id="{2599C789-5D74-4E51-918D-6B311BB7F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638799" y="2286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871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632368" y="813977"/>
            <a:ext cx="2121717" cy="2088214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Componentes </a:t>
            </a:r>
          </a:p>
          <a:p>
            <a:pPr>
              <a:defRPr/>
            </a:pPr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apresentacionais</a:t>
            </a:r>
          </a:p>
          <a:p>
            <a:pPr>
              <a:defRPr/>
            </a:pPr>
            <a:endParaRPr lang="pt-BR" sz="1600" dirty="0">
              <a:solidFill>
                <a:srgbClr val="FF5800"/>
              </a:solidFill>
              <a:latin typeface="Segoe UI Semibold" panose="020B0702040204020203" pitchFamily="34" charset="0"/>
              <a:ea typeface="Segoe UI Light" charset="0"/>
              <a:cs typeface="Segoe UI Semibold" panose="020B0702040204020203" pitchFamily="34" charset="0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948A7467-FD0E-405A-AD3A-589ADDFCC548}"/>
              </a:ext>
            </a:extLst>
          </p:cNvPr>
          <p:cNvSpPr txBox="1"/>
          <p:nvPr/>
        </p:nvSpPr>
        <p:spPr>
          <a:xfrm>
            <a:off x="3002793" y="802919"/>
            <a:ext cx="7327750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Parecido com funções puras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Se preocupam apenas com a interface do usuário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Não ficam responsáveis por recuperar dados ou lidar com lógica de negócio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Não causam efeitos colaterais na aplicação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Recebem dados via @Input e emite eventos via @Output	</a:t>
            </a:r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38C3093D-E565-4AD8-BA84-002C2245F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66" y="3326160"/>
            <a:ext cx="3741068" cy="11157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BE02BD-3905-4FC4-9118-6BE76C998E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1102" y="4060567"/>
            <a:ext cx="971783" cy="21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E95EDE-6986-4BAC-BD46-71827B9CAEFA}"/>
              </a:ext>
            </a:extLst>
          </p:cNvPr>
          <p:cNvSpPr txBox="1"/>
          <p:nvPr/>
        </p:nvSpPr>
        <p:spPr>
          <a:xfrm>
            <a:off x="632370" y="810265"/>
            <a:ext cx="22523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Componentes</a:t>
            </a:r>
          </a:p>
          <a:p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inteligentes</a:t>
            </a:r>
            <a:endParaRPr lang="en-US" sz="1600" dirty="0">
              <a:solidFill>
                <a:srgbClr val="FF58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BA5A7-B1A3-4F5A-81EB-0D43628250D3}"/>
              </a:ext>
            </a:extLst>
          </p:cNvPr>
          <p:cNvSpPr txBox="1"/>
          <p:nvPr/>
        </p:nvSpPr>
        <p:spPr>
          <a:xfrm>
            <a:off x="3048000" y="714547"/>
            <a:ext cx="6096000" cy="1893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Parecido com funções impuras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Contém toda a lógica de negócio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São internamente compostos por componentes apresentacionais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Ficam responsáveis por repassar os dados para os componentes apresentacionais apresentaram ao usuário final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9FD5DA-7EBA-4697-90EA-1B7B955EF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370" y="2841959"/>
            <a:ext cx="3306579" cy="19957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4B771-B456-453A-8070-8FE928C129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1102" y="4060567"/>
            <a:ext cx="971783" cy="21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50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65279-93AF-41D5-80DC-4F635D7C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11" y="1650682"/>
            <a:ext cx="5391150" cy="3190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44926-9B71-4FDF-B5FA-101338580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36" y="6046064"/>
            <a:ext cx="5743575" cy="61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C0AF2-C52C-4246-AA38-D895EBE56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1" y="1267697"/>
            <a:ext cx="4829175" cy="4694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C80594-C98E-46CF-8081-241475E9D766}"/>
              </a:ext>
            </a:extLst>
          </p:cNvPr>
          <p:cNvSpPr txBox="1"/>
          <p:nvPr/>
        </p:nvSpPr>
        <p:spPr>
          <a:xfrm>
            <a:off x="716281" y="718018"/>
            <a:ext cx="621029" cy="463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Pai</a:t>
            </a:r>
            <a:endParaRPr lang="pt-BR" dirty="0">
              <a:latin typeface="Segoe UI Light" charset="0"/>
              <a:cs typeface="Segoe U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ED53D-501A-4614-A11A-92498E3D798F}"/>
              </a:ext>
            </a:extLst>
          </p:cNvPr>
          <p:cNvSpPr txBox="1"/>
          <p:nvPr/>
        </p:nvSpPr>
        <p:spPr>
          <a:xfrm>
            <a:off x="6238877" y="1151295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92929"/>
                </a:solidFill>
                <a:effectLst/>
                <a:latin typeface="charter"/>
              </a:rPr>
              <a:t>Filho:</a:t>
            </a:r>
            <a:r>
              <a:rPr lang="pt-BR" sz="1800" dirty="0">
                <a:latin typeface="Segoe UI Light" charset="0"/>
                <a:cs typeface="Segoe UI Light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89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632369" y="1016456"/>
            <a:ext cx="1750104" cy="522503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Design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 Modular</a:t>
            </a:r>
            <a:endParaRPr lang="nl-BE" sz="1600" dirty="0">
              <a:solidFill>
                <a:srgbClr val="FF5800"/>
              </a:solidFill>
              <a:latin typeface="Segoe UI Semibold" panose="020B0702040204020203" pitchFamily="34" charset="0"/>
              <a:ea typeface="Segoe UI Light" charset="0"/>
              <a:cs typeface="Segoe UI Semibold" panose="020B0702040204020203" pitchFamily="34" charset="0"/>
            </a:endParaRPr>
          </a:p>
        </p:txBody>
      </p:sp>
      <p:sp>
        <p:nvSpPr>
          <p:cNvPr id="7" name="CaixaDeTexto 1">
            <a:extLst>
              <a:ext uri="{FF2B5EF4-FFF2-40B4-BE49-F238E27FC236}">
                <a16:creationId xmlns:a16="http://schemas.microsoft.com/office/drawing/2014/main" id="{CDB1B219-ADB3-460D-9FE3-A56101CC759B}"/>
              </a:ext>
            </a:extLst>
          </p:cNvPr>
          <p:cNvSpPr txBox="1"/>
          <p:nvPr/>
        </p:nvSpPr>
        <p:spPr>
          <a:xfrm>
            <a:off x="2886274" y="753808"/>
            <a:ext cx="691993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Segoe UI Light" charset="0"/>
                <a:cs typeface="Segoe UI Light" charset="0"/>
              </a:rPr>
              <a:t>Dividisão da aplicação web em módulos de recursos que representam diferentes funcionalidades de negócios.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82BCD-A262-426B-B6FD-29C482A16B35}"/>
              </a:ext>
            </a:extLst>
          </p:cNvPr>
          <p:cNvSpPr txBox="1"/>
          <p:nvPr/>
        </p:nvSpPr>
        <p:spPr>
          <a:xfrm>
            <a:off x="2886274" y="1943513"/>
            <a:ext cx="6096000" cy="3001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Segoe UI Light" charset="0"/>
                <a:cs typeface="Segoe UI Light" charset="0"/>
              </a:rPr>
              <a:t>Core Module</a:t>
            </a:r>
            <a:r>
              <a:rPr lang="en-US" sz="1600" dirty="0">
                <a:latin typeface="Segoe UI Light" charset="0"/>
                <a:cs typeface="Segoe UI Light" charset="0"/>
              </a:rPr>
              <a:t>: </a:t>
            </a:r>
            <a:r>
              <a:rPr lang="pt-BR" sz="1600" dirty="0">
                <a:latin typeface="Segoe UI Light" charset="0"/>
                <a:cs typeface="Segoe UI Light" charset="0"/>
              </a:rPr>
              <a:t>define serviços singleton, componentes de instância única, configuração e exportação de quaisquer módulos de terceiros necessários no módulo principal (App Module).</a:t>
            </a:r>
            <a:br>
              <a:rPr lang="pt-BR" sz="1600" dirty="0">
                <a:latin typeface="Segoe UI Light" charset="0"/>
                <a:cs typeface="Segoe UI Light" charset="0"/>
              </a:rPr>
            </a:br>
            <a:r>
              <a:rPr lang="en-US" sz="1600" b="1" dirty="0">
                <a:latin typeface="Segoe UI Light" charset="0"/>
                <a:cs typeface="Segoe UI Light" charset="0"/>
              </a:rPr>
              <a:t>Shared Module</a:t>
            </a:r>
            <a:r>
              <a:rPr lang="en-US" sz="1600" dirty="0">
                <a:latin typeface="Segoe UI Light" charset="0"/>
                <a:cs typeface="Segoe UI Light" charset="0"/>
              </a:rPr>
              <a:t>: </a:t>
            </a:r>
            <a:r>
              <a:rPr lang="pt-BR" sz="1600" dirty="0">
                <a:latin typeface="Segoe UI Light" charset="0"/>
                <a:cs typeface="Segoe UI Light" charset="0"/>
              </a:rPr>
              <a:t>contém componentes/pipes/diretivas comuns e também exporta módulos do Angular usados com frequência (CommonsModule)</a:t>
            </a:r>
          </a:p>
          <a:p>
            <a:pPr>
              <a:lnSpc>
                <a:spcPct val="150000"/>
              </a:lnSpc>
            </a:pPr>
            <a:r>
              <a:rPr lang="pt-BR" sz="1600" b="1" dirty="0">
                <a:latin typeface="Segoe UI Light" charset="0"/>
                <a:cs typeface="Segoe UI Light" charset="0"/>
              </a:rPr>
              <a:t>Feature Module</a:t>
            </a:r>
            <a:r>
              <a:rPr lang="pt-BR" sz="1600" dirty="0">
                <a:latin typeface="Segoe UI Light" charset="0"/>
                <a:cs typeface="Segoe UI Light" charset="0"/>
              </a:rPr>
              <a:t>: organiza um conjunto de recursos da aplicação num módulo de funcionalidade.</a:t>
            </a:r>
          </a:p>
        </p:txBody>
      </p:sp>
    </p:spTree>
    <p:extLst>
      <p:ext uri="{BB962C8B-B14F-4D97-AF65-F5344CB8AC3E}">
        <p14:creationId xmlns:p14="http://schemas.microsoft.com/office/powerpoint/2010/main" val="82103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632369" y="1016456"/>
            <a:ext cx="1750104" cy="522503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Design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 Modular</a:t>
            </a:r>
            <a:endParaRPr lang="nl-BE" sz="1600" dirty="0">
              <a:solidFill>
                <a:srgbClr val="FF5800"/>
              </a:solidFill>
              <a:latin typeface="Segoe UI Semibold" panose="020B0702040204020203" pitchFamily="34" charset="0"/>
              <a:ea typeface="Segoe UI Light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473F1-BEE8-4A92-85C5-EA080D4A8868}"/>
              </a:ext>
            </a:extLst>
          </p:cNvPr>
          <p:cNvSpPr txBox="1"/>
          <p:nvPr/>
        </p:nvSpPr>
        <p:spPr>
          <a:xfrm>
            <a:off x="2921598" y="764678"/>
            <a:ext cx="6889097" cy="230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Segoe UI Light" charset="0"/>
                <a:cs typeface="Segoe UI Light" charset="0"/>
              </a:rPr>
              <a:t>Para ter em mente!</a:t>
            </a:r>
          </a:p>
          <a:p>
            <a:pPr>
              <a:lnSpc>
                <a:spcPct val="150000"/>
              </a:lnSpc>
            </a:pPr>
            <a:endParaRPr lang="pt-BR" sz="1600" b="1" dirty="0">
              <a:latin typeface="Segoe UI Light" charset="0"/>
              <a:cs typeface="Segoe UI Light" charset="0"/>
            </a:endParaRPr>
          </a:p>
          <a:p>
            <a:pPr>
              <a:lnSpc>
                <a:spcPct val="150000"/>
              </a:lnSpc>
            </a:pPr>
            <a:r>
              <a:rPr lang="pt-BR" sz="1600" b="1" dirty="0">
                <a:latin typeface="Segoe UI Light" charset="0"/>
                <a:cs typeface="Segoe UI Light" charset="0"/>
              </a:rPr>
              <a:t>Library</a:t>
            </a:r>
            <a:r>
              <a:rPr lang="pt-BR" sz="1600" dirty="0">
                <a:latin typeface="Segoe UI Light" charset="0"/>
                <a:cs typeface="Segoe UI Light" charset="0"/>
              </a:rPr>
              <a:t>: possui código que pode ser reutilizável entre diferentes aplicações.</a:t>
            </a:r>
          </a:p>
          <a:p>
            <a:pPr>
              <a:lnSpc>
                <a:spcPct val="150000"/>
              </a:lnSpc>
            </a:pPr>
            <a:r>
              <a:rPr lang="pt-BR" sz="1600" b="1" dirty="0">
                <a:latin typeface="Segoe UI Light" charset="0"/>
                <a:cs typeface="Segoe UI Light" charset="0"/>
              </a:rPr>
              <a:t>Angular Element: </a:t>
            </a:r>
            <a:r>
              <a:rPr lang="pt-BR" sz="1600" dirty="0">
                <a:latin typeface="Segoe UI Light" charset="0"/>
                <a:cs typeface="Segoe UI Light" charset="0"/>
              </a:rPr>
              <a:t>recurso do angular para criar web components, padrão da web para definir novos elementos HTML de uma maneira independente de estrutura e agnóstica de frameworks.</a:t>
            </a:r>
            <a:endParaRPr lang="en-US" sz="1600" dirty="0">
              <a:latin typeface="Segoe UI Light" charset="0"/>
              <a:cs typeface="Segoe UI Light" charset="0"/>
            </a:endParaRPr>
          </a:p>
        </p:txBody>
      </p:sp>
      <p:pic>
        <p:nvPicPr>
          <p:cNvPr id="2050" name="Picture 2" descr="Amazon.com: SALEM STORE (3 PCs/Pack) Nerd Alert 3x4 Inch Die-Cut Stickers  Decals for Laptop Window Car Bumper Helmet Water Bottle: Home &amp; Kitchen">
            <a:extLst>
              <a:ext uri="{FF2B5EF4-FFF2-40B4-BE49-F238E27FC236}">
                <a16:creationId xmlns:a16="http://schemas.microsoft.com/office/drawing/2014/main" id="{BC090AC0-CF07-4E73-A6C4-612AFA2A4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549" y="2978496"/>
            <a:ext cx="2383172" cy="214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1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Indo </a:t>
            </a:r>
            <a:r>
              <a:rPr lang="en-AU" dirty="0" err="1"/>
              <a:t>além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err="1"/>
              <a:t>Expandindo</a:t>
            </a:r>
            <a:r>
              <a:rPr lang="en-AU" dirty="0"/>
              <a:t> o </a:t>
            </a:r>
            <a:r>
              <a:rPr lang="en-AU" dirty="0" err="1"/>
              <a:t>conhecimento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86453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632369" y="1016456"/>
            <a:ext cx="1750104" cy="2088214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SMACSS</a:t>
            </a:r>
            <a:endParaRPr lang="nl-BE" sz="1600" dirty="0">
              <a:solidFill>
                <a:srgbClr val="FF5800"/>
              </a:solidFill>
              <a:latin typeface="Segoe UI Semibold" panose="020B0702040204020203" pitchFamily="34" charset="0"/>
              <a:ea typeface="Segoe UI Light" charset="0"/>
              <a:cs typeface="Segoe UI Semibold" panose="020B0702040204020203" pitchFamily="34" charset="0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948A7467-FD0E-405A-AD3A-589ADDFCC548}"/>
              </a:ext>
            </a:extLst>
          </p:cNvPr>
          <p:cNvSpPr txBox="1"/>
          <p:nvPr/>
        </p:nvSpPr>
        <p:spPr>
          <a:xfrm>
            <a:off x="2382473" y="753807"/>
            <a:ext cx="6043237" cy="374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Segoe UI Light" charset="0"/>
                <a:cs typeface="Segoe UI Light" charset="0"/>
              </a:rPr>
              <a:t>SMACSS é uma arquitetura modular e escalável para CSS, dividida em 5 camadas. Sendo elas: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Segoe UI Light" charset="0"/>
              <a:cs typeface="Segoe UI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Segoe UI Light" charset="0"/>
                <a:cs typeface="Segoe UI Light" charset="0"/>
              </a:rPr>
              <a:t>Base</a:t>
            </a:r>
            <a:r>
              <a:rPr lang="pt-BR" sz="1600" dirty="0">
                <a:latin typeface="Segoe UI Light" charset="0"/>
                <a:cs typeface="Segoe UI Light" charset="0"/>
              </a:rPr>
              <a:t>: estilização de seletores e pseudo-classes, além de resets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Segoe UI Light" charset="0"/>
                <a:cs typeface="Segoe UI Light" charset="0"/>
              </a:rPr>
              <a:t>Layout</a:t>
            </a:r>
            <a:r>
              <a:rPr lang="pt-BR" sz="1600" dirty="0">
                <a:latin typeface="Segoe UI Light" charset="0"/>
                <a:cs typeface="Segoe UI Light" charset="0"/>
              </a:rPr>
              <a:t>: principais componentes como cabeçalho, rodapé, entre outros.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Segoe UI Light" charset="0"/>
                <a:cs typeface="Segoe UI Light" charset="0"/>
              </a:rPr>
              <a:t>Module: </a:t>
            </a:r>
            <a:r>
              <a:rPr lang="en-US" sz="1600" dirty="0" err="1">
                <a:latin typeface="Segoe UI Light" charset="0"/>
                <a:cs typeface="Segoe UI Light" charset="0"/>
              </a:rPr>
              <a:t>componentes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reutilizáveis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como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botões</a:t>
            </a:r>
            <a:r>
              <a:rPr lang="en-US" sz="1600" dirty="0">
                <a:latin typeface="Segoe UI Light" charset="0"/>
                <a:cs typeface="Segoe UI Light" charset="0"/>
              </a:rPr>
              <a:t> e </a:t>
            </a:r>
            <a:r>
              <a:rPr lang="en-US" sz="1600" dirty="0" err="1">
                <a:latin typeface="Segoe UI Light" charset="0"/>
                <a:cs typeface="Segoe UI Light" charset="0"/>
              </a:rPr>
              <a:t>ícones</a:t>
            </a:r>
            <a:r>
              <a:rPr lang="en-US" sz="1600" dirty="0">
                <a:latin typeface="Segoe UI Light" charset="0"/>
                <a:cs typeface="Segoe UI Light" charset="0"/>
              </a:rPr>
              <a:t>.</a:t>
            </a:r>
            <a:endParaRPr lang="pt-BR" sz="1600" dirty="0">
              <a:latin typeface="Segoe UI Light" charset="0"/>
              <a:cs typeface="Segoe UI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Segoe UI Light" charset="0"/>
                <a:cs typeface="Segoe UI Light" charset="0"/>
              </a:rPr>
              <a:t>State: </a:t>
            </a:r>
            <a:r>
              <a:rPr lang="pt-BR" sz="1600" dirty="0">
                <a:latin typeface="Segoe UI Light" charset="0"/>
                <a:cs typeface="Segoe UI Light" charset="0"/>
              </a:rPr>
              <a:t>todo elemento que será modificado ou terá alguma alteração no seu estado inicial.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Segoe UI Light" charset="0"/>
                <a:cs typeface="Segoe UI Light" charset="0"/>
              </a:rPr>
              <a:t>Theme: 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sz="1600" dirty="0" err="1">
                <a:latin typeface="Segoe UI Light" charset="0"/>
                <a:cs typeface="Segoe UI Light" charset="0"/>
              </a:rPr>
              <a:t>temas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específicos</a:t>
            </a:r>
            <a:r>
              <a:rPr lang="en-US" sz="1600" dirty="0">
                <a:latin typeface="Segoe UI Light" charset="0"/>
                <a:cs typeface="Segoe UI Light" charset="0"/>
              </a:rPr>
              <a:t> para </a:t>
            </a:r>
            <a:r>
              <a:rPr lang="en-US" sz="1600" dirty="0" err="1">
                <a:latin typeface="Segoe UI Light" charset="0"/>
                <a:cs typeface="Segoe UI Light" charset="0"/>
              </a:rPr>
              <a:t>uma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mesma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aplicação</a:t>
            </a:r>
            <a:r>
              <a:rPr lang="en-US" sz="1600" dirty="0">
                <a:latin typeface="Segoe UI Light" charset="0"/>
                <a:cs typeface="Segoe UI Light" charset="0"/>
              </a:rPr>
              <a:t>.</a:t>
            </a:r>
            <a:endParaRPr lang="pt-BR" sz="1600" dirty="0">
              <a:latin typeface="Segoe UI Light" charset="0"/>
              <a:cs typeface="Segoe UI 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B2DC1D-E647-4B65-A9ED-6FAE3FAB7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964" y="1324209"/>
            <a:ext cx="3077667" cy="43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632369" y="1016456"/>
            <a:ext cx="1750104" cy="437114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BEM CSS</a:t>
            </a:r>
            <a:endParaRPr lang="nl-BE" sz="1600" dirty="0">
              <a:solidFill>
                <a:srgbClr val="FF5800"/>
              </a:solidFill>
              <a:latin typeface="Segoe UI Semibold" panose="020B0702040204020203" pitchFamily="34" charset="0"/>
              <a:ea typeface="Segoe UI Light" charset="0"/>
              <a:cs typeface="Segoe UI Semibold" panose="020B0702040204020203" pitchFamily="34" charset="0"/>
            </a:endParaRP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8039E4DC-7F18-49CC-ACE6-552946E97464}"/>
              </a:ext>
            </a:extLst>
          </p:cNvPr>
          <p:cNvSpPr txBox="1"/>
          <p:nvPr/>
        </p:nvSpPr>
        <p:spPr>
          <a:xfrm>
            <a:off x="2886274" y="753807"/>
            <a:ext cx="6919938" cy="152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Segoe UI Light" charset="0"/>
                <a:cs typeface="Segoe UI Light" charset="0"/>
              </a:rPr>
              <a:t>A sigla BEM significa </a:t>
            </a:r>
            <a:r>
              <a:rPr lang="pt-BR" sz="1600" b="1" dirty="0">
                <a:latin typeface="Segoe UI Light" charset="0"/>
                <a:cs typeface="Segoe UI Light" charset="0"/>
              </a:rPr>
              <a:t>block</a:t>
            </a:r>
            <a:r>
              <a:rPr lang="pt-BR" sz="1600" dirty="0">
                <a:latin typeface="Segoe UI Light" charset="0"/>
                <a:cs typeface="Segoe UI Light" charset="0"/>
              </a:rPr>
              <a:t>, </a:t>
            </a:r>
            <a:r>
              <a:rPr lang="pt-BR" sz="1600" b="1" dirty="0">
                <a:latin typeface="Segoe UI Light" charset="0"/>
                <a:cs typeface="Segoe UI Light" charset="0"/>
              </a:rPr>
              <a:t>element</a:t>
            </a:r>
            <a:r>
              <a:rPr lang="pt-BR" sz="1600" dirty="0">
                <a:latin typeface="Segoe UI Light" charset="0"/>
                <a:cs typeface="Segoe UI Light" charset="0"/>
              </a:rPr>
              <a:t>, </a:t>
            </a:r>
            <a:r>
              <a:rPr lang="pt-BR" sz="1600" b="1" dirty="0">
                <a:latin typeface="Segoe UI Light" charset="0"/>
                <a:cs typeface="Segoe UI Light" charset="0"/>
              </a:rPr>
              <a:t>modifier</a:t>
            </a:r>
            <a:r>
              <a:rPr lang="pt-BR" sz="1600" dirty="0">
                <a:latin typeface="Segoe UI Light" charset="0"/>
                <a:cs typeface="Segoe UI Light" charset="0"/>
              </a:rPr>
              <a:t> (</a:t>
            </a:r>
            <a:r>
              <a:rPr lang="pt-BR" sz="1600" b="1" dirty="0">
                <a:latin typeface="Segoe UI Light" charset="0"/>
                <a:cs typeface="Segoe UI Light" charset="0"/>
              </a:rPr>
              <a:t>bloco</a:t>
            </a:r>
            <a:r>
              <a:rPr lang="pt-BR" sz="1600" dirty="0">
                <a:latin typeface="Segoe UI Light" charset="0"/>
                <a:cs typeface="Segoe UI Light" charset="0"/>
              </a:rPr>
              <a:t>, </a:t>
            </a:r>
            <a:r>
              <a:rPr lang="pt-BR" sz="1600" b="1" dirty="0">
                <a:latin typeface="Segoe UI Light" charset="0"/>
                <a:cs typeface="Segoe UI Light" charset="0"/>
              </a:rPr>
              <a:t>elemento</a:t>
            </a:r>
            <a:r>
              <a:rPr lang="pt-BR" sz="1600" dirty="0">
                <a:latin typeface="Segoe UI Light" charset="0"/>
                <a:cs typeface="Segoe UI Light" charset="0"/>
              </a:rPr>
              <a:t> e </a:t>
            </a:r>
            <a:r>
              <a:rPr lang="pt-BR" sz="1600" b="1" dirty="0">
                <a:latin typeface="Segoe UI Light" charset="0"/>
                <a:cs typeface="Segoe UI Light" charset="0"/>
              </a:rPr>
              <a:t>modificador</a:t>
            </a:r>
            <a:r>
              <a:rPr lang="pt-BR" sz="1600" dirty="0">
                <a:latin typeface="Segoe UI Light" charset="0"/>
                <a:cs typeface="Segoe UI Light" charset="0"/>
              </a:rPr>
              <a:t>) , sendo uma metodologia que segue esses conceitos para definir uma nomenclatura de nomes para classes CSS.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Segoe UI Light" charset="0"/>
              <a:cs typeface="Segoe UI Light" charset="0"/>
            </a:endParaRPr>
          </a:p>
        </p:txBody>
      </p:sp>
      <p:pic>
        <p:nvPicPr>
          <p:cNvPr id="6" name="Picture 8" descr="BEM is mostly about readability. If you are working within a group or with  ve... - DEV">
            <a:extLst>
              <a:ext uri="{FF2B5EF4-FFF2-40B4-BE49-F238E27FC236}">
                <a16:creationId xmlns:a16="http://schemas.microsoft.com/office/drawing/2014/main" id="{D9A6569F-7AA4-460C-8A6F-D15056D1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21" y="2394096"/>
            <a:ext cx="8382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89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632369" y="1016456"/>
            <a:ext cx="1750104" cy="437114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OOCSS</a:t>
            </a:r>
            <a:endParaRPr lang="nl-BE" sz="1600" dirty="0">
              <a:solidFill>
                <a:srgbClr val="FF5800"/>
              </a:solidFill>
              <a:latin typeface="Segoe UI Semibold" panose="020B0702040204020203" pitchFamily="34" charset="0"/>
              <a:ea typeface="Segoe UI Light" charset="0"/>
              <a:cs typeface="Segoe UI Semibold" panose="020B0702040204020203" pitchFamily="34" charset="0"/>
            </a:endParaRP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8039E4DC-7F18-49CC-ACE6-552946E97464}"/>
              </a:ext>
            </a:extLst>
          </p:cNvPr>
          <p:cNvSpPr txBox="1"/>
          <p:nvPr/>
        </p:nvSpPr>
        <p:spPr>
          <a:xfrm>
            <a:off x="2886274" y="753807"/>
            <a:ext cx="6919938" cy="11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Segoe UI Light" charset="0"/>
                <a:cs typeface="Segoe UI Light" charset="0"/>
              </a:rPr>
              <a:t>O </a:t>
            </a:r>
            <a:r>
              <a:rPr lang="en-US" sz="1600" b="1" dirty="0">
                <a:latin typeface="Segoe UI Light" charset="0"/>
                <a:cs typeface="Segoe UI Light" charset="0"/>
              </a:rPr>
              <a:t>OOCSS (CSS </a:t>
            </a:r>
            <a:r>
              <a:rPr lang="en-US" sz="1600" b="1" dirty="0" err="1">
                <a:latin typeface="Segoe UI Light" charset="0"/>
                <a:cs typeface="Segoe UI Light" charset="0"/>
              </a:rPr>
              <a:t>orientado</a:t>
            </a:r>
            <a:r>
              <a:rPr lang="en-US" sz="1600" b="1" dirty="0">
                <a:latin typeface="Segoe UI Light" charset="0"/>
                <a:cs typeface="Segoe UI Light" charset="0"/>
              </a:rPr>
              <a:t> à </a:t>
            </a:r>
            <a:r>
              <a:rPr lang="en-US" sz="1600" b="1" dirty="0" err="1">
                <a:latin typeface="Segoe UI Light" charset="0"/>
                <a:cs typeface="Segoe UI Light" charset="0"/>
              </a:rPr>
              <a:t>objeto</a:t>
            </a:r>
            <a:r>
              <a:rPr lang="en-US" sz="1600" b="1" dirty="0">
                <a:latin typeface="Segoe UI Light" charset="0"/>
                <a:cs typeface="Segoe UI Light" charset="0"/>
              </a:rPr>
              <a:t>) </a:t>
            </a:r>
            <a:r>
              <a:rPr lang="en-US" sz="1600" dirty="0">
                <a:latin typeface="Segoe UI Light" charset="0"/>
                <a:cs typeface="Segoe UI Light" charset="0"/>
              </a:rPr>
              <a:t>é </a:t>
            </a:r>
            <a:r>
              <a:rPr lang="en-US" sz="1600" dirty="0" err="1">
                <a:latin typeface="Segoe UI Light" charset="0"/>
                <a:cs typeface="Segoe UI Light" charset="0"/>
              </a:rPr>
              <a:t>uma</a:t>
            </a:r>
            <a:r>
              <a:rPr lang="en-US" sz="1600" dirty="0">
                <a:latin typeface="Segoe UI Light" charset="0"/>
                <a:cs typeface="Segoe UI Light" charset="0"/>
              </a:rPr>
              <a:t> </a:t>
            </a:r>
            <a:r>
              <a:rPr lang="en-US" sz="1600" dirty="0" err="1">
                <a:latin typeface="Segoe UI Light" charset="0"/>
                <a:cs typeface="Segoe UI Light" charset="0"/>
              </a:rPr>
              <a:t>metodologia</a:t>
            </a:r>
            <a:r>
              <a:rPr lang="en-US" sz="1600" dirty="0">
                <a:latin typeface="Segoe UI Light" charset="0"/>
                <a:cs typeface="Segoe UI Light" charset="0"/>
              </a:rPr>
              <a:t> que </a:t>
            </a:r>
            <a:r>
              <a:rPr lang="en-US" sz="1600" dirty="0" err="1">
                <a:latin typeface="Segoe UI Light" charset="0"/>
                <a:cs typeface="Segoe UI Light" charset="0"/>
              </a:rPr>
              <a:t>identifica</a:t>
            </a:r>
            <a:r>
              <a:rPr lang="en-US" sz="1600" dirty="0">
                <a:latin typeface="Segoe UI Light" charset="0"/>
                <a:cs typeface="Segoe UI Light" charset="0"/>
              </a:rPr>
              <a:t> um </a:t>
            </a:r>
            <a:r>
              <a:rPr lang="en-US" sz="1600" b="1" dirty="0" err="1">
                <a:latin typeface="Segoe UI Light" charset="0"/>
                <a:cs typeface="Segoe UI Light" charset="0"/>
              </a:rPr>
              <a:t>padrão</a:t>
            </a:r>
            <a:r>
              <a:rPr lang="pt-BR" sz="1600" b="1" dirty="0">
                <a:latin typeface="Segoe UI Light" charset="0"/>
                <a:cs typeface="Segoe UI Light" charset="0"/>
              </a:rPr>
              <a:t> visual</a:t>
            </a:r>
            <a:r>
              <a:rPr lang="pt-BR" sz="1600" dirty="0">
                <a:latin typeface="Segoe UI Light" charset="0"/>
                <a:cs typeface="Segoe UI Light" charset="0"/>
              </a:rPr>
              <a:t> que pode se repetir no projeto e o agrupa em classes, tornando-os reutilizáveis.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843ECD-7464-4DB4-A1C8-0B072F36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21" y="2368231"/>
            <a:ext cx="8448675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2C6CCF-6633-4E51-B0B8-D89C4F41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034" y="3651570"/>
            <a:ext cx="5887448" cy="26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81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31E2141-FA47-48BF-95FC-9ED987F61E44}"/>
              </a:ext>
            </a:extLst>
          </p:cNvPr>
          <p:cNvSpPr txBox="1"/>
          <p:nvPr/>
        </p:nvSpPr>
        <p:spPr>
          <a:xfrm>
            <a:off x="697218" y="991289"/>
            <a:ext cx="9372068" cy="307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200" dirty="0">
                <a:latin typeface="Segoe UI Light" charset="0"/>
                <a:cs typeface="Segoe UI Light" charset="0"/>
                <a:hlinkClick r:id="rId3"/>
              </a:rPr>
              <a:t>Padrões e Boas Práticas em Angular (Que te ajudarão a escalar)</a:t>
            </a:r>
            <a:endParaRPr lang="pt-BR" sz="2200" dirty="0">
              <a:latin typeface="Segoe UI Light" charset="0"/>
              <a:cs typeface="Segoe UI Light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200" dirty="0">
                <a:latin typeface="Segoe UI Light" charset="0"/>
                <a:cs typeface="Segoe UI Light" charset="0"/>
                <a:hlinkClick r:id="rId4"/>
              </a:rPr>
              <a:t>Angular 8 — Interação entre Componentes</a:t>
            </a:r>
            <a:endParaRPr lang="pt-BR" sz="2200" dirty="0">
              <a:latin typeface="Segoe UI Light" charset="0"/>
              <a:cs typeface="Segoe UI Light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200" dirty="0">
                <a:latin typeface="Segoe UI Light" charset="0"/>
                <a:cs typeface="Segoe UI Light" charset="0"/>
                <a:hlinkClick r:id="rId5"/>
              </a:rPr>
              <a:t>Angular Elements – Introdução</a:t>
            </a:r>
            <a:endParaRPr lang="pt-BR" sz="2200" dirty="0">
              <a:latin typeface="Segoe UI Light" charset="0"/>
              <a:cs typeface="Segoe UI Light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200" dirty="0">
                <a:latin typeface="Segoe UI Light" charset="0"/>
                <a:cs typeface="Segoe UI Light" charset="0"/>
                <a:hlinkClick r:id="rId6"/>
              </a:rPr>
              <a:t>Acessibilidade: O guia para uma web universal</a:t>
            </a:r>
            <a:endParaRPr lang="pt-BR" sz="2200" dirty="0">
              <a:latin typeface="Segoe UI Light" charset="0"/>
              <a:cs typeface="Segoe UI Light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200" dirty="0">
                <a:latin typeface="Segoe UI Light" charset="0"/>
                <a:cs typeface="Segoe UI Light" charset="0"/>
                <a:hlinkClick r:id="rId7"/>
              </a:rPr>
              <a:t>OCSS, SMACSS, BEM, E DRY CSS: afinal, como escrever CSS?</a:t>
            </a:r>
            <a:endParaRPr lang="pt-BR" sz="2200" dirty="0">
              <a:latin typeface="Segoe UI Light" charset="0"/>
              <a:cs typeface="Segoe UI Light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200" dirty="0">
                <a:latin typeface="Segoe UI Light" charset="0"/>
                <a:cs typeface="Segoe UI Light" charset="0"/>
                <a:hlinkClick r:id="rId8"/>
              </a:rPr>
              <a:t>Smart Components vs Presentational Components</a:t>
            </a:r>
            <a:endParaRPr lang="pt-BR" sz="2200" dirty="0">
              <a:latin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6775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45C19E-E9B9-904B-8DA1-AE2EFA6E6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51461"/>
              </p:ext>
            </p:extLst>
          </p:nvPr>
        </p:nvGraphicFramePr>
        <p:xfrm>
          <a:off x="696000" y="1590665"/>
          <a:ext cx="648000" cy="3429008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252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Arial Black" charset="0"/>
                          <a:cs typeface="Segoe UI Semibold" panose="020B07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2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Arial Black" charset="0"/>
                          <a:cs typeface="Segoe UI Semibold" panose="020B07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2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Arial Black" charset="0"/>
                          <a:cs typeface="Segoe UI Semibold" panose="020B07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2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Arial Black" charset="0"/>
                          <a:cs typeface="Segoe UI Semibold" panose="020B07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D02B0DA-0DFD-7C4F-98EA-01E47022771C}"/>
              </a:ext>
            </a:extLst>
          </p:cNvPr>
          <p:cNvSpPr txBox="1">
            <a:spLocks/>
          </p:cNvSpPr>
          <p:nvPr/>
        </p:nvSpPr>
        <p:spPr>
          <a:xfrm>
            <a:off x="1413075" y="1602253"/>
            <a:ext cx="6651062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&gt;_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whoami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C32C73C-E3F4-5049-AB68-D1FDA73AA2A3}"/>
              </a:ext>
            </a:extLst>
          </p:cNvPr>
          <p:cNvSpPr txBox="1">
            <a:spLocks/>
          </p:cNvSpPr>
          <p:nvPr/>
        </p:nvSpPr>
        <p:spPr>
          <a:xfrm>
            <a:off x="1413075" y="1975885"/>
            <a:ext cx="6651062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Um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pouquinho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sobre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 </a:t>
            </a:r>
            <a:r>
              <a:rPr lang="en-US" sz="1800" dirty="0" err="1">
                <a:solidFill>
                  <a:srgbClr val="FF5800"/>
                </a:solidFill>
                <a:latin typeface="Segoe UI Light" panose="020B0502040204020203" pitchFamily="34" charset="0"/>
              </a:rPr>
              <a:t>Ravena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5800"/>
              </a:solidFill>
              <a:effectLst/>
              <a:uLnTx/>
              <a:uFillTx/>
              <a:latin typeface="Segoe UI Light" panose="020B0502040204020203" pitchFamily="34" charset="0"/>
              <a:cs typeface="Segoe UI Light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C4CEDD-9064-C749-BF8D-9CA28DE99558}"/>
              </a:ext>
            </a:extLst>
          </p:cNvPr>
          <p:cNvSpPr txBox="1">
            <a:spLocks/>
          </p:cNvSpPr>
          <p:nvPr/>
        </p:nvSpPr>
        <p:spPr>
          <a:xfrm>
            <a:off x="1413075" y="2484732"/>
            <a:ext cx="6651062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Introdu</a:t>
            </a:r>
            <a:r>
              <a:rPr lang="en-US" sz="2400" dirty="0" err="1">
                <a:solidFill>
                  <a:srgbClr val="333333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ção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E21106B-28F3-6D41-914A-D4FD8564A316}"/>
              </a:ext>
            </a:extLst>
          </p:cNvPr>
          <p:cNvSpPr txBox="1">
            <a:spLocks/>
          </p:cNvSpPr>
          <p:nvPr/>
        </p:nvSpPr>
        <p:spPr>
          <a:xfrm>
            <a:off x="1413075" y="2841586"/>
            <a:ext cx="6651062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dirty="0" err="1">
                <a:solidFill>
                  <a:srgbClr val="FF5800"/>
                </a:solidFill>
                <a:latin typeface="Segoe UI Light" panose="020B0502040204020203" pitchFamily="34" charset="0"/>
              </a:rPr>
              <a:t>Príncipios</a:t>
            </a:r>
            <a:r>
              <a:rPr lang="en-US" sz="1800" dirty="0">
                <a:solidFill>
                  <a:srgbClr val="FF5800"/>
                </a:solidFill>
                <a:latin typeface="Segoe UI Light" panose="020B0502040204020203" pitchFamily="34" charset="0"/>
              </a:rPr>
              <a:t> da </a:t>
            </a:r>
            <a:r>
              <a:rPr lang="en-US" sz="1800" dirty="0" err="1">
                <a:solidFill>
                  <a:srgbClr val="FF5800"/>
                </a:solidFill>
                <a:latin typeface="Segoe UI Light" panose="020B0502040204020203" pitchFamily="34" charset="0"/>
              </a:rPr>
              <a:t>arquitetura</a:t>
            </a:r>
            <a:r>
              <a:rPr lang="en-US" sz="1800" dirty="0">
                <a:solidFill>
                  <a:srgbClr val="FF5800"/>
                </a:solidFill>
                <a:latin typeface="Segoe UI Light" panose="020B0502040204020203" pitchFamily="34" charset="0"/>
              </a:rPr>
              <a:t> de </a:t>
            </a:r>
            <a:r>
              <a:rPr lang="en-US" sz="1800" dirty="0" err="1">
                <a:solidFill>
                  <a:srgbClr val="FF5800"/>
                </a:solidFill>
                <a:latin typeface="Segoe UI Light" panose="020B0502040204020203" pitchFamily="34" charset="0"/>
              </a:rPr>
              <a:t>componentes</a:t>
            </a:r>
            <a:endParaRPr lang="en-US" sz="1800" dirty="0">
              <a:solidFill>
                <a:srgbClr val="FF5800"/>
              </a:solidFill>
              <a:latin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5800"/>
              </a:solidFill>
              <a:effectLst/>
              <a:uLnTx/>
              <a:uFillTx/>
              <a:latin typeface="Segoe UI Light" panose="020B0502040204020203" pitchFamily="34" charset="0"/>
              <a:cs typeface="Segoe UI Light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FDA948C-5E64-B14A-A2DA-2E330816DC10}"/>
              </a:ext>
            </a:extLst>
          </p:cNvPr>
          <p:cNvSpPr txBox="1">
            <a:spLocks/>
          </p:cNvSpPr>
          <p:nvPr/>
        </p:nvSpPr>
        <p:spPr>
          <a:xfrm>
            <a:off x="1413075" y="4224524"/>
            <a:ext cx="6651062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Indo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além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 |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Dúvidas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	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80726C-ECCF-8240-8FF7-19BDE46A08D8}"/>
              </a:ext>
            </a:extLst>
          </p:cNvPr>
          <p:cNvSpPr txBox="1">
            <a:spLocks/>
          </p:cNvSpPr>
          <p:nvPr/>
        </p:nvSpPr>
        <p:spPr>
          <a:xfrm>
            <a:off x="1413075" y="4598156"/>
            <a:ext cx="6651062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Expandindo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 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conhecimento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 e bate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papo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5800"/>
              </a:solidFill>
              <a:effectLst/>
              <a:uLnTx/>
              <a:uFillTx/>
              <a:latin typeface="Segoe UI Light" panose="020B0502040204020203" pitchFamily="34" charset="0"/>
              <a:cs typeface="Segoe UI Light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41051DA-756F-42FA-843E-4496BB2C21CE}"/>
              </a:ext>
            </a:extLst>
          </p:cNvPr>
          <p:cNvSpPr txBox="1">
            <a:spLocks/>
          </p:cNvSpPr>
          <p:nvPr/>
        </p:nvSpPr>
        <p:spPr>
          <a:xfrm>
            <a:off x="1413075" y="3350434"/>
            <a:ext cx="6959138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Gestão de complexidade no front-end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99E5D3-903E-403A-8961-8B80C05A3E81}"/>
              </a:ext>
            </a:extLst>
          </p:cNvPr>
          <p:cNvSpPr txBox="1">
            <a:spLocks/>
          </p:cNvSpPr>
          <p:nvPr/>
        </p:nvSpPr>
        <p:spPr>
          <a:xfrm>
            <a:off x="1413074" y="3715677"/>
            <a:ext cx="7546367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Organizando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estrutura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projeto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5800"/>
              </a:solidFill>
              <a:effectLst/>
              <a:uLnTx/>
              <a:uFillTx/>
              <a:latin typeface="Segoe UI Light" panose="020B0502040204020203" pitchFamily="34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0600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632369" y="1016456"/>
            <a:ext cx="1750104" cy="652324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lang="en-US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Se </a:t>
            </a:r>
            <a:r>
              <a:rPr lang="en-US" dirty="0" err="1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desafie</a:t>
            </a:r>
            <a:r>
              <a:rPr lang="en-US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! 🎯 </a:t>
            </a:r>
            <a:br>
              <a:rPr lang="en-US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</a:br>
            <a:r>
              <a:rPr lang="en-US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(</a:t>
            </a:r>
            <a:r>
              <a:rPr lang="en-US" dirty="0" err="1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Opcional</a:t>
            </a:r>
            <a:r>
              <a:rPr lang="en-US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)</a:t>
            </a:r>
            <a:endParaRPr lang="nl-BE" dirty="0">
              <a:solidFill>
                <a:srgbClr val="FF5800"/>
              </a:solidFill>
              <a:latin typeface="Segoe UI Semibold" panose="020B0702040204020203" pitchFamily="34" charset="0"/>
              <a:ea typeface="Segoe UI Light" charset="0"/>
              <a:cs typeface="Segoe UI Semibold" panose="020B0702040204020203" pitchFamily="34" charset="0"/>
            </a:endParaRP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8039E4DC-7F18-49CC-ACE6-552946E97464}"/>
              </a:ext>
            </a:extLst>
          </p:cNvPr>
          <p:cNvSpPr txBox="1"/>
          <p:nvPr/>
        </p:nvSpPr>
        <p:spPr>
          <a:xfrm>
            <a:off x="2886274" y="753807"/>
            <a:ext cx="6919938" cy="263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Aplique a estrutura </a:t>
            </a:r>
            <a:r>
              <a:rPr lang="pt-BR" sz="1600" b="1" dirty="0">
                <a:latin typeface="Segoe UI Light" charset="0"/>
                <a:cs typeface="Segoe UI Light" charset="0"/>
              </a:rPr>
              <a:t>SMACSS</a:t>
            </a:r>
            <a:r>
              <a:rPr lang="pt-BR" sz="1600" dirty="0">
                <a:latin typeface="Segoe UI Light" charset="0"/>
                <a:cs typeface="Segoe UI Light" charset="0"/>
              </a:rPr>
              <a:t> num projeto de sua escolha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Segoe UI Light" charset="0"/>
                <a:cs typeface="Segoe UI Light" charset="0"/>
              </a:rPr>
              <a:t>Refatore seu código HTML </a:t>
            </a:r>
            <a:r>
              <a:rPr lang="pt-BR" sz="1600" dirty="0">
                <a:latin typeface="Segoe UI Light" charset="0"/>
                <a:cs typeface="Segoe UI Light" charset="0"/>
              </a:rPr>
              <a:t>utilizando a metodologia </a:t>
            </a:r>
            <a:r>
              <a:rPr lang="pt-BR" sz="1600" b="1" dirty="0">
                <a:latin typeface="Segoe UI Light" charset="0"/>
                <a:cs typeface="Segoe UI Light" charset="0"/>
              </a:rPr>
              <a:t>BEM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Identifique </a:t>
            </a:r>
            <a:r>
              <a:rPr lang="pt-BR" sz="1600" b="1" dirty="0">
                <a:latin typeface="Segoe UI Light" charset="0"/>
                <a:cs typeface="Segoe UI Light" charset="0"/>
              </a:rPr>
              <a:t>padrões visuais </a:t>
            </a:r>
            <a:r>
              <a:rPr lang="pt-BR" sz="1600" dirty="0">
                <a:latin typeface="Segoe UI Light" charset="0"/>
                <a:cs typeface="Segoe UI Light" charset="0"/>
              </a:rPr>
              <a:t>na sua aplicação e as </a:t>
            </a:r>
            <a:r>
              <a:rPr lang="pt-BR" sz="1600" b="1" dirty="0">
                <a:latin typeface="Segoe UI Light" charset="0"/>
                <a:cs typeface="Segoe UI Light" charset="0"/>
              </a:rPr>
              <a:t>agrupe em classes</a:t>
            </a:r>
            <a:r>
              <a:rPr lang="pt-BR" sz="1600" dirty="0">
                <a:latin typeface="Segoe UI Light" charset="0"/>
                <a:cs typeface="Segoe UI Light" charset="0"/>
              </a:rPr>
              <a:t>. E </a:t>
            </a:r>
            <a:r>
              <a:rPr lang="pt-BR" sz="1600" b="1" dirty="0">
                <a:latin typeface="Segoe UI Light" charset="0"/>
                <a:cs typeface="Segoe UI Light" charset="0"/>
              </a:rPr>
              <a:t>refatore seu projeto </a:t>
            </a:r>
            <a:r>
              <a:rPr lang="pt-BR" sz="1600" dirty="0">
                <a:latin typeface="Segoe UI Light" charset="0"/>
                <a:cs typeface="Segoe UI Light" charset="0"/>
              </a:rPr>
              <a:t>utilizando essas classes.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Identifique quais componentes do seu projeto são </a:t>
            </a:r>
            <a:r>
              <a:rPr lang="pt-BR" sz="1600" b="1" dirty="0">
                <a:latin typeface="Segoe UI Light" charset="0"/>
                <a:cs typeface="Segoe UI Light" charset="0"/>
              </a:rPr>
              <a:t>apresentacionais</a:t>
            </a:r>
            <a:r>
              <a:rPr lang="pt-BR" sz="1600" dirty="0">
                <a:latin typeface="Segoe UI Light" charset="0"/>
                <a:cs typeface="Segoe UI Light" charset="0"/>
              </a:rPr>
              <a:t> e quais podem ser </a:t>
            </a:r>
            <a:r>
              <a:rPr lang="pt-BR" sz="1600" b="1" dirty="0">
                <a:latin typeface="Segoe UI Light" charset="0"/>
                <a:cs typeface="Segoe UI Light" charset="0"/>
              </a:rPr>
              <a:t>inteligentes.</a:t>
            </a:r>
            <a:endParaRPr lang="pt-BR" sz="1600" dirty="0">
              <a:latin typeface="Segoe UI Light" charset="0"/>
              <a:cs typeface="Segoe UI Light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Utilize os decorators </a:t>
            </a:r>
            <a:r>
              <a:rPr lang="pt-BR" sz="1600" b="1" dirty="0">
                <a:latin typeface="Segoe UI Light" charset="0"/>
                <a:cs typeface="Segoe UI Light" charset="0"/>
              </a:rPr>
              <a:t>@Input </a:t>
            </a:r>
            <a:r>
              <a:rPr lang="pt-BR" sz="1600" dirty="0">
                <a:latin typeface="Segoe UI Light" charset="0"/>
                <a:cs typeface="Segoe UI Light" charset="0"/>
              </a:rPr>
              <a:t>e </a:t>
            </a:r>
            <a:r>
              <a:rPr lang="pt-BR" sz="1600" b="1" dirty="0">
                <a:latin typeface="Segoe UI Light" charset="0"/>
                <a:cs typeface="Segoe UI Light" charset="0"/>
              </a:rPr>
              <a:t>@Output </a:t>
            </a:r>
            <a:r>
              <a:rPr lang="pt-BR" sz="1600" dirty="0">
                <a:latin typeface="Segoe UI Light" charset="0"/>
                <a:cs typeface="Segoe UI Light" charset="0"/>
              </a:rPr>
              <a:t>para aplicar este conceito.</a:t>
            </a:r>
          </a:p>
        </p:txBody>
      </p:sp>
      <p:pic>
        <p:nvPicPr>
          <p:cNvPr id="1026" name="Picture 2" descr="sad memes (@sadsad_memes) | Twitter">
            <a:extLst>
              <a:ext uri="{FF2B5EF4-FFF2-40B4-BE49-F238E27FC236}">
                <a16:creationId xmlns:a16="http://schemas.microsoft.com/office/drawing/2014/main" id="{68330848-98BF-45CB-8863-4BEBEFF9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274" y="3903236"/>
            <a:ext cx="2200957" cy="220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BA903-754E-421E-9C8B-4B1BA04E8158}"/>
              </a:ext>
            </a:extLst>
          </p:cNvPr>
          <p:cNvSpPr txBox="1"/>
          <p:nvPr/>
        </p:nvSpPr>
        <p:spPr>
          <a:xfrm>
            <a:off x="5416938" y="4662116"/>
            <a:ext cx="3222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Não vale pontos =(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041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238" y="2889000"/>
            <a:ext cx="4707038" cy="1080000"/>
          </a:xfrm>
        </p:spPr>
        <p:txBody>
          <a:bodyPr>
            <a:normAutofit/>
          </a:bodyPr>
          <a:lstStyle/>
          <a:p>
            <a:pPr algn="ctr"/>
            <a:r>
              <a:rPr lang="en-AU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Dúvidas</a:t>
            </a:r>
            <a:r>
              <a:rPr lang="en-AU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04447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8174" y="2300387"/>
            <a:ext cx="10848975" cy="1363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err="1"/>
              <a:t>Muito</a:t>
            </a:r>
            <a:r>
              <a:rPr lang="en-AU" dirty="0"/>
              <a:t> </a:t>
            </a:r>
            <a:r>
              <a:rPr lang="en-AU" dirty="0" err="1"/>
              <a:t>Obrigada</a:t>
            </a:r>
            <a:r>
              <a:rPr lang="en-AU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74564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4600" y="224346"/>
            <a:ext cx="5730728" cy="11990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&gt;_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4600" y="1520909"/>
            <a:ext cx="5948829" cy="36416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200" dirty="0"/>
              <a:t>2 </a:t>
            </a:r>
            <a:r>
              <a:rPr lang="en-US" sz="2200" dirty="0" err="1"/>
              <a:t>anos</a:t>
            </a:r>
            <a:r>
              <a:rPr lang="en-US" sz="2200" dirty="0"/>
              <a:t> de Avanade;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200" dirty="0"/>
              <a:t>Fez </a:t>
            </a:r>
            <a:r>
              <a:rPr lang="en-US" sz="2200" dirty="0" err="1"/>
              <a:t>sua</a:t>
            </a:r>
            <a:r>
              <a:rPr lang="en-US" sz="2200" dirty="0"/>
              <a:t>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página</a:t>
            </a:r>
            <a:r>
              <a:rPr lang="en-US" sz="2200" dirty="0"/>
              <a:t> web com 12 </a:t>
            </a:r>
            <a:r>
              <a:rPr lang="en-US" sz="2200" dirty="0" err="1"/>
              <a:t>anos</a:t>
            </a:r>
            <a:r>
              <a:rPr lang="en-US" sz="2200" dirty="0"/>
              <a:t> e </a:t>
            </a:r>
            <a:r>
              <a:rPr lang="en-US" sz="2200" dirty="0" err="1"/>
              <a:t>nunca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parou</a:t>
            </a:r>
            <a:r>
              <a:rPr lang="en-US" sz="2200" dirty="0"/>
              <a:t>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200" dirty="0" err="1"/>
              <a:t>Atualmente</a:t>
            </a:r>
            <a:r>
              <a:rPr lang="en-US" sz="2200" dirty="0"/>
              <a:t> </a:t>
            </a:r>
            <a:r>
              <a:rPr lang="en-US" sz="2200" dirty="0" err="1"/>
              <a:t>alocada</a:t>
            </a:r>
            <a:r>
              <a:rPr lang="en-US" sz="2200" dirty="0"/>
              <a:t> num </a:t>
            </a:r>
            <a:r>
              <a:rPr lang="en-US" sz="2200" dirty="0" err="1"/>
              <a:t>projeto</a:t>
            </a:r>
            <a:r>
              <a:rPr lang="en-US" sz="2200" dirty="0"/>
              <a:t> de </a:t>
            </a:r>
            <a:r>
              <a:rPr lang="en-US" sz="2200" dirty="0" err="1"/>
              <a:t>arquitetura</a:t>
            </a:r>
            <a:r>
              <a:rPr lang="en-US" sz="2200" dirty="0"/>
              <a:t> de front-end;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200" dirty="0" err="1"/>
              <a:t>Escrever</a:t>
            </a:r>
            <a:r>
              <a:rPr lang="en-US" sz="2200" dirty="0"/>
              <a:t>, </a:t>
            </a:r>
            <a:r>
              <a:rPr lang="en-US" sz="2200" dirty="0" err="1"/>
              <a:t>ler</a:t>
            </a:r>
            <a:r>
              <a:rPr lang="en-US" sz="2200" dirty="0"/>
              <a:t>, </a:t>
            </a:r>
            <a:r>
              <a:rPr lang="en-US" sz="2200" dirty="0" err="1"/>
              <a:t>degustar</a:t>
            </a:r>
            <a:r>
              <a:rPr lang="en-US" sz="2200" dirty="0"/>
              <a:t> </a:t>
            </a:r>
            <a:r>
              <a:rPr lang="en-US" sz="2200" dirty="0" err="1"/>
              <a:t>músicas</a:t>
            </a:r>
            <a:r>
              <a:rPr lang="en-US" sz="2200" dirty="0"/>
              <a:t> e </a:t>
            </a:r>
            <a:r>
              <a:rPr lang="en-US" sz="2200" dirty="0" err="1"/>
              <a:t>pular</a:t>
            </a:r>
            <a:r>
              <a:rPr lang="en-US" sz="2200" dirty="0"/>
              <a:t> </a:t>
            </a:r>
            <a:r>
              <a:rPr lang="en-US" sz="2200" dirty="0" err="1"/>
              <a:t>uns</a:t>
            </a:r>
            <a:r>
              <a:rPr lang="en-US" sz="2200" dirty="0"/>
              <a:t> </a:t>
            </a:r>
            <a:r>
              <a:rPr lang="en-US" sz="2200" dirty="0" err="1"/>
              <a:t>muros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horas </a:t>
            </a:r>
            <a:r>
              <a:rPr lang="en-US" sz="2200" dirty="0" err="1"/>
              <a:t>vagas</a:t>
            </a:r>
            <a:r>
              <a:rPr lang="en-US" sz="2200" dirty="0"/>
              <a:t> &lt;3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200" dirty="0" err="1"/>
              <a:t>Pode</a:t>
            </a:r>
            <a:r>
              <a:rPr lang="en-US" sz="2200" dirty="0"/>
              <a:t> me chamar de </a:t>
            </a:r>
            <a:r>
              <a:rPr lang="en-US" sz="2200" dirty="0" err="1"/>
              <a:t>Ravena</a:t>
            </a:r>
            <a:r>
              <a:rPr lang="en-US" sz="2200" dirty="0"/>
              <a:t> (=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1403A-B6EC-43AE-AFD9-DAD79E8B3141}"/>
              </a:ext>
            </a:extLst>
          </p:cNvPr>
          <p:cNvSpPr/>
          <p:nvPr/>
        </p:nvSpPr>
        <p:spPr>
          <a:xfrm>
            <a:off x="9007903" y="3924299"/>
            <a:ext cx="1431692" cy="612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56269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Anls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ctr" defTabSz="156269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Front-End Dev</a:t>
            </a:r>
          </a:p>
        </p:txBody>
      </p:sp>
      <p:pic>
        <p:nvPicPr>
          <p:cNvPr id="9" name="Imagem 8" descr="Uma imagem contendo desenho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A339C4C5-1C87-43A7-9846-0DA770520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505" y="4716747"/>
            <a:ext cx="490979" cy="445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914BCA-577A-4B42-B7FE-8917B7B07E3E}"/>
              </a:ext>
            </a:extLst>
          </p:cNvPr>
          <p:cNvSpPr/>
          <p:nvPr/>
        </p:nvSpPr>
        <p:spPr>
          <a:xfrm>
            <a:off x="8349580" y="3498995"/>
            <a:ext cx="2748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Geovana Silva Ribeiro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D56E7D-74A1-41E8-BB76-3A43C0F1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0098" y="764207"/>
            <a:ext cx="2247302" cy="2478025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, mark icon - Free download on Iconfinder">
            <a:hlinkClick r:id="rId6"/>
            <a:extLst>
              <a:ext uri="{FF2B5EF4-FFF2-40B4-BE49-F238E27FC236}">
                <a16:creationId xmlns:a16="http://schemas.microsoft.com/office/drawing/2014/main" id="{624E7817-A6E9-4426-84A1-E1303788C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36" y="4671600"/>
            <a:ext cx="490979" cy="49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5858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7622" y="4118994"/>
            <a:ext cx="10848975" cy="828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err="1"/>
              <a:t>Introdução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D8765-D5EA-475C-B532-1EDBB72FE597}"/>
              </a:ext>
            </a:extLst>
          </p:cNvPr>
          <p:cNvSpPr txBox="1"/>
          <p:nvPr/>
        </p:nvSpPr>
        <p:spPr>
          <a:xfrm>
            <a:off x="587622" y="5058453"/>
            <a:ext cx="6704901" cy="88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charset="0"/>
              </a:rPr>
              <a:t>Príncipios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charset="0"/>
              </a:rPr>
              <a:t>arquitetura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charset="0"/>
              </a:rPr>
              <a:t>componentes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305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3124449" y="2935808"/>
            <a:ext cx="5943101" cy="493192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 algn="ctr">
              <a:defRPr/>
            </a:pPr>
            <a:r>
              <a:rPr lang="pt-BR" sz="28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O que é um componente?</a:t>
            </a:r>
          </a:p>
        </p:txBody>
      </p:sp>
    </p:spTree>
    <p:extLst>
      <p:ext uri="{BB962C8B-B14F-4D97-AF65-F5344CB8AC3E}">
        <p14:creationId xmlns:p14="http://schemas.microsoft.com/office/powerpoint/2010/main" val="116372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3518E-B0DE-4634-8423-F28B00840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8" r="581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48ACE2-A2CE-45DD-88A5-FC42E8FD4A6D}"/>
              </a:ext>
            </a:extLst>
          </p:cNvPr>
          <p:cNvSpPr/>
          <p:nvPr/>
        </p:nvSpPr>
        <p:spPr>
          <a:xfrm>
            <a:off x="1632858" y="4201885"/>
            <a:ext cx="2895600" cy="23513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2165F-32F5-446F-8A5A-0DB1B0245505}"/>
              </a:ext>
            </a:extLst>
          </p:cNvPr>
          <p:cNvSpPr/>
          <p:nvPr/>
        </p:nvSpPr>
        <p:spPr>
          <a:xfrm>
            <a:off x="4592902" y="4201884"/>
            <a:ext cx="2850314" cy="23513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4D2CF6-FEDE-4574-A495-C99E93AFACD6}"/>
              </a:ext>
            </a:extLst>
          </p:cNvPr>
          <p:cNvSpPr/>
          <p:nvPr/>
        </p:nvSpPr>
        <p:spPr>
          <a:xfrm>
            <a:off x="7507660" y="4197529"/>
            <a:ext cx="2895600" cy="23513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E36331-07BC-4B90-84DF-7200505BBA51}"/>
              </a:ext>
            </a:extLst>
          </p:cNvPr>
          <p:cNvSpPr/>
          <p:nvPr/>
        </p:nvSpPr>
        <p:spPr>
          <a:xfrm>
            <a:off x="0" y="274321"/>
            <a:ext cx="12188952" cy="7620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AC4D5C-1E43-4E35-9CA4-529DF3A1BA16}"/>
              </a:ext>
            </a:extLst>
          </p:cNvPr>
          <p:cNvSpPr/>
          <p:nvPr/>
        </p:nvSpPr>
        <p:spPr>
          <a:xfrm>
            <a:off x="3048" y="0"/>
            <a:ext cx="12188952" cy="2743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341C9A-D17D-4C2D-931B-88DE1ED36A96}"/>
              </a:ext>
            </a:extLst>
          </p:cNvPr>
          <p:cNvSpPr/>
          <p:nvPr/>
        </p:nvSpPr>
        <p:spPr>
          <a:xfrm>
            <a:off x="3576320" y="274322"/>
            <a:ext cx="7741920" cy="762000"/>
          </a:xfrm>
          <a:prstGeom prst="rect">
            <a:avLst/>
          </a:prstGeom>
          <a:noFill/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E50711-694A-4970-8C39-154C0D71601D}"/>
              </a:ext>
            </a:extLst>
          </p:cNvPr>
          <p:cNvSpPr/>
          <p:nvPr/>
        </p:nvSpPr>
        <p:spPr>
          <a:xfrm>
            <a:off x="3048" y="1036320"/>
            <a:ext cx="12188952" cy="4063999"/>
          </a:xfrm>
          <a:prstGeom prst="rect">
            <a:avLst/>
          </a:prstGeom>
          <a:noFill/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C4501E-05E9-4196-AB30-A425B2250C3E}"/>
              </a:ext>
            </a:extLst>
          </p:cNvPr>
          <p:cNvSpPr/>
          <p:nvPr/>
        </p:nvSpPr>
        <p:spPr>
          <a:xfrm>
            <a:off x="-1524" y="285989"/>
            <a:ext cx="1017524" cy="384571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22B08-9C94-44A0-B08D-BEE74467B863}"/>
              </a:ext>
            </a:extLst>
          </p:cNvPr>
          <p:cNvSpPr txBox="1"/>
          <p:nvPr/>
        </p:nvSpPr>
        <p:spPr>
          <a:xfrm>
            <a:off x="143645" y="324385"/>
            <a:ext cx="729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Header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DF51B5-2CEA-442C-B308-F0AAD7EA487D}"/>
              </a:ext>
            </a:extLst>
          </p:cNvPr>
          <p:cNvSpPr/>
          <p:nvPr/>
        </p:nvSpPr>
        <p:spPr>
          <a:xfrm>
            <a:off x="762" y="1026916"/>
            <a:ext cx="1017524" cy="3845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8CE38D-08EC-4144-9B25-AA2D0CE20495}"/>
              </a:ext>
            </a:extLst>
          </p:cNvPr>
          <p:cNvSpPr txBox="1"/>
          <p:nvPr/>
        </p:nvSpPr>
        <p:spPr>
          <a:xfrm>
            <a:off x="71060" y="1065312"/>
            <a:ext cx="87235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Carousel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F3EA7A-9733-4560-8870-6BD281E2BB17}"/>
              </a:ext>
            </a:extLst>
          </p:cNvPr>
          <p:cNvSpPr/>
          <p:nvPr/>
        </p:nvSpPr>
        <p:spPr>
          <a:xfrm>
            <a:off x="10446649" y="285989"/>
            <a:ext cx="872354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05B805-7D25-4AE3-9D2A-B1B88AFB1535}"/>
              </a:ext>
            </a:extLst>
          </p:cNvPr>
          <p:cNvSpPr txBox="1"/>
          <p:nvPr/>
        </p:nvSpPr>
        <p:spPr>
          <a:xfrm>
            <a:off x="10649467" y="277319"/>
            <a:ext cx="4757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Nav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CCC762-24AB-4826-9289-4DE24DCE0ABA}"/>
              </a:ext>
            </a:extLst>
          </p:cNvPr>
          <p:cNvSpPr/>
          <p:nvPr/>
        </p:nvSpPr>
        <p:spPr>
          <a:xfrm>
            <a:off x="1628994" y="4192459"/>
            <a:ext cx="799246" cy="38457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B776EF-3336-48AB-90A7-26630B7165E2}"/>
              </a:ext>
            </a:extLst>
          </p:cNvPr>
          <p:cNvSpPr txBox="1"/>
          <p:nvPr/>
        </p:nvSpPr>
        <p:spPr>
          <a:xfrm>
            <a:off x="1764003" y="4230855"/>
            <a:ext cx="572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Card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674C4E-9A22-411E-979D-EC569C22DA1B}"/>
              </a:ext>
            </a:extLst>
          </p:cNvPr>
          <p:cNvSpPr/>
          <p:nvPr/>
        </p:nvSpPr>
        <p:spPr>
          <a:xfrm>
            <a:off x="4606456" y="4207666"/>
            <a:ext cx="800986" cy="38457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E88EEA-3E97-4F65-A8C1-D0508A3A8A3B}"/>
              </a:ext>
            </a:extLst>
          </p:cNvPr>
          <p:cNvSpPr txBox="1"/>
          <p:nvPr/>
        </p:nvSpPr>
        <p:spPr>
          <a:xfrm>
            <a:off x="4741465" y="4246062"/>
            <a:ext cx="574537" cy="30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Card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381E95A-0920-47C4-A9C8-00D9559E52A5}"/>
              </a:ext>
            </a:extLst>
          </p:cNvPr>
          <p:cNvSpPr/>
          <p:nvPr/>
        </p:nvSpPr>
        <p:spPr>
          <a:xfrm>
            <a:off x="7511054" y="4206548"/>
            <a:ext cx="784150" cy="38457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B54B10-CE52-4E92-81AF-39302ED94EFE}"/>
              </a:ext>
            </a:extLst>
          </p:cNvPr>
          <p:cNvSpPr txBox="1"/>
          <p:nvPr/>
        </p:nvSpPr>
        <p:spPr>
          <a:xfrm>
            <a:off x="7646063" y="4246062"/>
            <a:ext cx="563217" cy="30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Card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E081674-C1FD-4D37-81A0-7DFDA85A7058}"/>
              </a:ext>
            </a:extLst>
          </p:cNvPr>
          <p:cNvSpPr/>
          <p:nvPr/>
        </p:nvSpPr>
        <p:spPr>
          <a:xfrm>
            <a:off x="10850880" y="11669"/>
            <a:ext cx="1341120" cy="24933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EF544E-994E-49C7-B183-F72B858D38E1}"/>
              </a:ext>
            </a:extLst>
          </p:cNvPr>
          <p:cNvSpPr txBox="1"/>
          <p:nvPr/>
        </p:nvSpPr>
        <p:spPr>
          <a:xfrm>
            <a:off x="11048120" y="-20137"/>
            <a:ext cx="122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Header Top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4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18">
            <a:extLst>
              <a:ext uri="{FF2B5EF4-FFF2-40B4-BE49-F238E27FC236}">
                <a16:creationId xmlns:a16="http://schemas.microsoft.com/office/drawing/2014/main" id="{D213F9F5-C24E-49C0-89A6-DE63CA69746B}"/>
              </a:ext>
            </a:extLst>
          </p:cNvPr>
          <p:cNvSpPr txBox="1"/>
          <p:nvPr/>
        </p:nvSpPr>
        <p:spPr>
          <a:xfrm>
            <a:off x="675942" y="1153886"/>
            <a:ext cx="1958431" cy="2005040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Arquitetura </a:t>
            </a:r>
          </a:p>
          <a:p>
            <a:pPr>
              <a:defRPr/>
            </a:pPr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de componentes</a:t>
            </a: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948A7467-FD0E-405A-AD3A-589ADDFCC548}"/>
              </a:ext>
            </a:extLst>
          </p:cNvPr>
          <p:cNvSpPr txBox="1"/>
          <p:nvPr/>
        </p:nvSpPr>
        <p:spPr>
          <a:xfrm>
            <a:off x="3093102" y="979542"/>
            <a:ext cx="6919938" cy="4109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Segoe UI Light" charset="0"/>
                <a:cs typeface="Segoe UI Light" charset="0"/>
              </a:rPr>
              <a:t>A arquitetura de componentes baseia-se na construção de </a:t>
            </a:r>
            <a:r>
              <a:rPr lang="pt-BR" sz="1600" b="1" dirty="0">
                <a:latin typeface="Segoe UI Light" charset="0"/>
                <a:cs typeface="Segoe UI Light" charset="0"/>
              </a:rPr>
              <a:t>componentes</a:t>
            </a:r>
            <a:r>
              <a:rPr lang="pt-BR" sz="1600" dirty="0">
                <a:latin typeface="Segoe UI Light" charset="0"/>
                <a:cs typeface="Segoe UI Light" charset="0"/>
              </a:rPr>
              <a:t> </a:t>
            </a:r>
            <a:r>
              <a:rPr lang="pt-BR" sz="1600" b="1" dirty="0">
                <a:latin typeface="Segoe UI Light" charset="0"/>
                <a:cs typeface="Segoe UI Light" charset="0"/>
              </a:rPr>
              <a:t>independentes</a:t>
            </a:r>
            <a:r>
              <a:rPr lang="pt-BR" sz="1600" dirty="0">
                <a:latin typeface="Segoe UI Light" charset="0"/>
                <a:cs typeface="Segoe UI Light" charset="0"/>
              </a:rPr>
              <a:t>, </a:t>
            </a:r>
            <a:r>
              <a:rPr lang="pt-BR" sz="1600" b="1" dirty="0">
                <a:latin typeface="Segoe UI Light" charset="0"/>
                <a:cs typeface="Segoe UI Light" charset="0"/>
              </a:rPr>
              <a:t>substituíveis</a:t>
            </a:r>
            <a:r>
              <a:rPr lang="pt-BR" sz="1600" dirty="0">
                <a:latin typeface="Segoe UI Light" charset="0"/>
                <a:cs typeface="Segoe UI Light" charset="0"/>
              </a:rPr>
              <a:t> e </a:t>
            </a:r>
            <a:r>
              <a:rPr lang="pt-BR" sz="1600" b="1" dirty="0">
                <a:latin typeface="Segoe UI Light" charset="0"/>
                <a:cs typeface="Segoe UI Light" charset="0"/>
              </a:rPr>
              <a:t>modulares</a:t>
            </a:r>
            <a:r>
              <a:rPr lang="pt-BR" sz="1600" dirty="0">
                <a:latin typeface="Segoe UI Light" charset="0"/>
                <a:cs typeface="Segoe UI Light" charset="0"/>
              </a:rPr>
              <a:t> que auxiliem no </a:t>
            </a:r>
            <a:r>
              <a:rPr lang="pt-BR" sz="1600" b="1" dirty="0">
                <a:latin typeface="Segoe UI Light" charset="0"/>
                <a:cs typeface="Segoe UI Light" charset="0"/>
              </a:rPr>
              <a:t>gerencianciamento</a:t>
            </a:r>
            <a:r>
              <a:rPr lang="pt-BR" sz="1600" dirty="0">
                <a:latin typeface="Segoe UI Light" charset="0"/>
                <a:cs typeface="Segoe UI Light" charset="0"/>
              </a:rPr>
              <a:t> </a:t>
            </a:r>
            <a:r>
              <a:rPr lang="pt-BR" sz="1600" b="1" dirty="0">
                <a:latin typeface="Segoe UI Light" charset="0"/>
                <a:cs typeface="Segoe UI Light" charset="0"/>
              </a:rPr>
              <a:t>da complexidade </a:t>
            </a:r>
            <a:r>
              <a:rPr lang="pt-BR" sz="1600" dirty="0">
                <a:latin typeface="Segoe UI Light" charset="0"/>
                <a:cs typeface="Segoe UI Light" charset="0"/>
              </a:rPr>
              <a:t>e </a:t>
            </a:r>
            <a:r>
              <a:rPr lang="pt-BR" sz="1600" b="1" dirty="0">
                <a:latin typeface="Segoe UI Light" charset="0"/>
                <a:cs typeface="Segoe UI Light" charset="0"/>
              </a:rPr>
              <a:t>encorajem</a:t>
            </a:r>
            <a:r>
              <a:rPr lang="pt-BR" sz="1600" dirty="0">
                <a:latin typeface="Segoe UI Light" charset="0"/>
                <a:cs typeface="Segoe UI Light" charset="0"/>
              </a:rPr>
              <a:t> a </a:t>
            </a:r>
            <a:r>
              <a:rPr lang="pt-BR" sz="1600" b="1" dirty="0">
                <a:latin typeface="Segoe UI Light" charset="0"/>
                <a:cs typeface="Segoe UI Light" charset="0"/>
              </a:rPr>
              <a:t>reutilização</a:t>
            </a:r>
            <a:r>
              <a:rPr lang="pt-BR" sz="1600" dirty="0">
                <a:latin typeface="Segoe UI Light" charset="0"/>
                <a:cs typeface="Segoe UI Light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Segoe UI Light" charset="0"/>
              <a:cs typeface="Segoe UI Light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Segoe UI Light" charset="0"/>
                <a:cs typeface="Segoe UI Light" charset="0"/>
              </a:rPr>
              <a:t>Seus benefícios incluem: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Segoe UI Light" charset="0"/>
              <a:cs typeface="Segoe UI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Segoe UI Light" charset="0"/>
                <a:cs typeface="Segoe UI Light" charset="0"/>
              </a:rPr>
              <a:t>Escalabilidade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Segoe UI Light" charset="0"/>
                <a:cs typeface="Segoe UI Light" charset="0"/>
              </a:rPr>
              <a:t>Manutenção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Segoe UI Light" charset="0"/>
                <a:cs typeface="Segoe UI Light" charset="0"/>
              </a:rPr>
              <a:t>Performance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Segoe UI Light" charset="0"/>
              <a:cs typeface="Segoe UI Light" charset="0"/>
            </a:endParaRPr>
          </a:p>
          <a:p>
            <a:pPr>
              <a:lnSpc>
                <a:spcPct val="150000"/>
              </a:lnSpc>
            </a:pPr>
            <a:endParaRPr lang="pt-BR" sz="1600" dirty="0">
              <a:latin typeface="Segoe UI Light" charset="0"/>
              <a:cs typeface="Segoe UI Light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6276718-82DE-4EDE-9E44-A62D669CA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78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6598DBFA-F451-C346-9B3F-8E426CD5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1344"/>
            <a:ext cx="12192000" cy="437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118">
            <a:extLst>
              <a:ext uri="{FF2B5EF4-FFF2-40B4-BE49-F238E27FC236}">
                <a16:creationId xmlns:a16="http://schemas.microsoft.com/office/drawing/2014/main" id="{DD23260E-BA9E-4257-B524-D8F5D3EF7316}"/>
              </a:ext>
            </a:extLst>
          </p:cNvPr>
          <p:cNvSpPr txBox="1"/>
          <p:nvPr/>
        </p:nvSpPr>
        <p:spPr>
          <a:xfrm>
            <a:off x="654139" y="1131770"/>
            <a:ext cx="2045517" cy="437114"/>
          </a:xfrm>
          <a:prstGeom prst="rect">
            <a:avLst/>
          </a:prstGeom>
          <a:noFill/>
        </p:spPr>
        <p:txBody>
          <a:bodyPr wrap="none" lIns="91422" tIns="45711" rIns="91422" bIns="45711" rtlCol="0">
            <a:noAutofit/>
          </a:bodyPr>
          <a:lstStyle/>
          <a:p>
            <a:pPr>
              <a:defRPr/>
            </a:pPr>
            <a:r>
              <a:rPr lang="pt-BR" sz="1600" dirty="0">
                <a:solidFill>
                  <a:srgbClr val="FF5800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Serviços</a:t>
            </a: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F9AF4A7A-5C6E-4743-BDB4-5768AF86DBA0}"/>
              </a:ext>
            </a:extLst>
          </p:cNvPr>
          <p:cNvSpPr txBox="1"/>
          <p:nvPr/>
        </p:nvSpPr>
        <p:spPr>
          <a:xfrm>
            <a:off x="3365245" y="1044684"/>
            <a:ext cx="6919938" cy="11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Segoe UI Light" charset="0"/>
                <a:cs typeface="Segoe UI Light" charset="0"/>
              </a:rPr>
              <a:t>Responsáveis por </a:t>
            </a:r>
            <a:r>
              <a:rPr lang="pt-BR" sz="1600" b="1" dirty="0">
                <a:latin typeface="Segoe UI Light" charset="0"/>
                <a:cs typeface="Segoe UI Light" charset="0"/>
              </a:rPr>
              <a:t>organizar</a:t>
            </a:r>
            <a:r>
              <a:rPr lang="pt-BR" sz="1600" dirty="0">
                <a:latin typeface="Segoe UI Light" charset="0"/>
                <a:cs typeface="Segoe UI Light" charset="0"/>
              </a:rPr>
              <a:t> e </a:t>
            </a:r>
            <a:r>
              <a:rPr lang="pt-BR" sz="1600" b="1" dirty="0">
                <a:latin typeface="Segoe UI Light" charset="0"/>
                <a:cs typeface="Segoe UI Light" charset="0"/>
              </a:rPr>
              <a:t>compartilhar</a:t>
            </a:r>
            <a:r>
              <a:rPr lang="pt-BR" sz="1600" dirty="0">
                <a:latin typeface="Segoe UI Light" charset="0"/>
                <a:cs typeface="Segoe UI Light" charset="0"/>
              </a:rPr>
              <a:t> lógica de negócios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Segoe UI Light" charset="0"/>
                <a:cs typeface="Segoe UI Light" charset="0"/>
              </a:rPr>
              <a:t>Reutilizáveis</a:t>
            </a:r>
            <a:r>
              <a:rPr lang="pt-BR" sz="1600" dirty="0">
                <a:latin typeface="Segoe UI Light" charset="0"/>
                <a:cs typeface="Segoe UI Light" charset="0"/>
              </a:rPr>
              <a:t> entre diferentes componentes de um aplicação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Segoe UI Light" charset="0"/>
                <a:cs typeface="Segoe UI Light" charset="0"/>
              </a:rPr>
              <a:t>Mandatorios</a:t>
            </a:r>
            <a:r>
              <a:rPr lang="pt-BR" sz="1600" dirty="0">
                <a:latin typeface="Segoe UI Light" charset="0"/>
                <a:cs typeface="Segoe UI Light" charset="0"/>
              </a:rPr>
              <a:t> para uma </a:t>
            </a:r>
            <a:r>
              <a:rPr lang="pt-BR" sz="1600" b="1" dirty="0">
                <a:latin typeface="Segoe UI Light" charset="0"/>
                <a:cs typeface="Segoe UI Light" charset="0"/>
              </a:rPr>
              <a:t>arquitetura modular </a:t>
            </a:r>
            <a:r>
              <a:rPr lang="pt-BR" sz="1600" dirty="0">
                <a:latin typeface="Segoe UI Light" charset="0"/>
                <a:cs typeface="Segoe UI Light" charset="0"/>
              </a:rPr>
              <a:t>e </a:t>
            </a:r>
            <a:r>
              <a:rPr lang="pt-BR" sz="1600" b="1" dirty="0">
                <a:latin typeface="Segoe UI Light" charset="0"/>
                <a:cs typeface="Segoe UI Light" charset="0"/>
              </a:rPr>
              <a:t>reutilizável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8F228CB-662C-4283-949E-C155E280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95" y="2747937"/>
            <a:ext cx="6798810" cy="33134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60ECF8A-55A7-4699-92CF-E522A4EC61ED}" vid="{F2C64F9B-F991-4233-AE91-07453D2B034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990</Words>
  <Application>Microsoft Office PowerPoint</Application>
  <PresentationFormat>Widescreen</PresentationFormat>
  <Paragraphs>150</Paragraphs>
  <Slides>32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Calibri Light</vt:lpstr>
      <vt:lpstr>charter</vt:lpstr>
      <vt:lpstr>Courier New</vt:lpstr>
      <vt:lpstr>Segoe UI</vt:lpstr>
      <vt:lpstr>Segoe UI Light</vt:lpstr>
      <vt:lpstr>Segoe UI Semibold</vt:lpstr>
      <vt:lpstr>Segoe UI Semilight</vt:lpstr>
      <vt:lpstr>Wingdings</vt:lpstr>
      <vt:lpstr>Tema do Office</vt:lpstr>
      <vt:lpstr>Unrestricted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Dúvidas?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Geovana Silva Ribeiro</dc:creator>
  <cp:lastModifiedBy>Geovana Silva Ribeiro</cp:lastModifiedBy>
  <cp:revision>34</cp:revision>
  <dcterms:created xsi:type="dcterms:W3CDTF">2020-11-12T00:40:13Z</dcterms:created>
  <dcterms:modified xsi:type="dcterms:W3CDTF">2020-11-13T13:11:14Z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g.silva.ribeiro@avanade.com</vt:lpwstr>
  </property>
  <property fmtid="{D5CDD505-2E9C-101B-9397-08002B2CF9AE}" pid="5" name="MSIP_Label_236020b0-6d69-48c1-9bb5-c586c1062b70_SetDate">
    <vt:lpwstr>2020-11-12T02:10:38.8550166Z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ActionId">
    <vt:lpwstr>ae3a17d0-b627-4ba2-a041-e620a37ea06c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Owner">
    <vt:lpwstr>g.silva.ribeiro@avanade.com</vt:lpwstr>
  </property>
  <property fmtid="{D5CDD505-2E9C-101B-9397-08002B2CF9AE}" pid="13" name="MSIP_Label_5fae8262-b78e-4366-8929-a5d6aac95320_SetDate">
    <vt:lpwstr>2020-11-12T02:10:38.8563327Z</vt:lpwstr>
  </property>
  <property fmtid="{D5CDD505-2E9C-101B-9397-08002B2CF9AE}" pid="14" name="MSIP_Label_5fae8262-b78e-4366-8929-a5d6aac95320_Name">
    <vt:lpwstr>Recipients Have Full Control</vt:lpwstr>
  </property>
  <property fmtid="{D5CDD505-2E9C-101B-9397-08002B2CF9AE}" pid="15" name="MSIP_Label_5fae8262-b78e-4366-8929-a5d6aac95320_Application">
    <vt:lpwstr>Microsoft Azure Information Protection</vt:lpwstr>
  </property>
  <property fmtid="{D5CDD505-2E9C-101B-9397-08002B2CF9AE}" pid="16" name="MSIP_Label_5fae8262-b78e-4366-8929-a5d6aac95320_ActionId">
    <vt:lpwstr>ae3a17d0-b627-4ba2-a041-e620a37ea06c</vt:lpwstr>
  </property>
  <property fmtid="{D5CDD505-2E9C-101B-9397-08002B2CF9AE}" pid="17" name="MSIP_Label_5fae8262-b78e-4366-8929-a5d6aac95320_Parent">
    <vt:lpwstr>236020b0-6d69-48c1-9bb5-c586c1062b70</vt:lpwstr>
  </property>
  <property fmtid="{D5CDD505-2E9C-101B-9397-08002B2CF9AE}" pid="18" name="MSIP_Label_5fae8262-b78e-4366-8929-a5d6aac95320_Extended_MSFT_Method">
    <vt:lpwstr>Automatic</vt:lpwstr>
  </property>
  <property fmtid="{D5CDD505-2E9C-101B-9397-08002B2CF9AE}" pid="19" name="Sensitivity">
    <vt:lpwstr>Confidential Recipients Have Full Control</vt:lpwstr>
  </property>
</Properties>
</file>